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9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03126" val="960" rev64="64" revOS="3"/>
      <pr:smFileRevision xmlns:pr="smNativeData" dt="1555603126" val="0"/>
      <pr:guideOptions xmlns:pr="smNativeData" dt="1555603126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2116102575" cy="-211610257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themeOverride" Target="../theme/themeOverride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showMasterSp="0" type="title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1"/>
          <p:cNvGrpSpPr>
            <a:extLst>
              <a:ext uri="smNativeData">
                <pr:smNativeData xmlns:pr="smNativeData" val="SMDATA_7_tp64XBMAAAAlAAAAAQAAAA0AAAAAkAAAAEgAAACQAAAASAAAAAAAAAAAAAAAAAAAABcAAAAUAAAAAAAAAAAAAAD/fwAA/38AAAAAAAAJAAAABAAAAAEAAAAMAAAAEAAAAAAAAAAAAAAAAAAAAAAAAAAfAAAAVAAAAAAAAAAAAAAAAAAAAAAAAAAAAAAAAAAAAAAAAAAAAAAAAAAAAAAAAAAAAAAAAAAAAAAAAAAAAAAAAAAAAAAAAAAAAAAAAAAAAAAAAAAAAAAAAAAAACEAAAAYAAAAFAAAAAAAAAABGAAA6xQAACYqAAAQAAAAJgAAAAgAAAD/////AAAAAA=="/>
              </a:ext>
            </a:extLst>
          </p:cNvGrpSpPr>
          <p:nvPr/>
        </p:nvGrpSpPr>
        <p:grpSpPr>
          <a:xfrm>
            <a:off x="0" y="3902075"/>
            <a:ext cx="3400425" cy="2949575"/>
            <a:chOff x="0" y="3902075"/>
            <a:chExt cx="3400425" cy="2949575"/>
          </a:xfrm>
        </p:grpSpPr>
        <p:sp>
          <p:nvSpPr>
            <p:cNvPr id="9" name="Curve4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xdntCP///woAAAAAAAAAAAAAAAAAAAAAAAAAAAAAAAAAAAAAeAAAAAEAAABAAAAAAAAAAAA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F2e0B////AwAAAAAAAAAAAAAAAAAAAAAAAAAAAAAAAAAAAAAAAAAAAAAAAn9/fwD///8DzMzMAMDA/wB/f38AAAAAAAAAAAAAAAAAAAAAAAAAAAAhAAAAGAAAABQAAAAAAAAAfhgAAOsUAAAcKgAAAAAAACYAAAAIAAAA//////////8="/>
                </a:ext>
              </a:extLst>
            </p:cNvSpPr>
            <p:nvPr/>
          </p:nvSpPr>
          <p:spPr>
            <a:xfrm>
              <a:off x="0" y="3981450"/>
              <a:ext cx="3400425" cy="2863850"/>
            </a:xfrm>
            <a:custGeom>
              <a:avLst/>
              <a:gdLst/>
              <a:ahLst/>
              <a:cxnLst/>
              <a:rect l="0" t="0" r="3400425" b="2863850"/>
              <a:pathLst>
                <a:path w="3400425" h="2863850">
                  <a:moveTo>
                    <a:pt x="523999" y="104775"/>
                  </a:moveTo>
                  <a:lnTo>
                    <a:pt x="256425" y="47625"/>
                  </a:lnTo>
                  <a:lnTo>
                    <a:pt x="0" y="0"/>
                  </a:lnTo>
                  <a:lnTo>
                    <a:pt x="0" y="19050"/>
                  </a:lnTo>
                  <a:lnTo>
                    <a:pt x="256425" y="66675"/>
                  </a:lnTo>
                  <a:lnTo>
                    <a:pt x="514443" y="123825"/>
                  </a:lnTo>
                  <a:lnTo>
                    <a:pt x="885543" y="238125"/>
                  </a:lnTo>
                  <a:lnTo>
                    <a:pt x="1237531" y="388938"/>
                  </a:lnTo>
                  <a:lnTo>
                    <a:pt x="1581555" y="579438"/>
                  </a:lnTo>
                  <a:lnTo>
                    <a:pt x="1904875" y="798513"/>
                  </a:lnTo>
                  <a:lnTo>
                    <a:pt x="2199525" y="1036638"/>
                  </a:lnTo>
                  <a:lnTo>
                    <a:pt x="2476656" y="1313769"/>
                  </a:lnTo>
                  <a:lnTo>
                    <a:pt x="2723525" y="1617663"/>
                  </a:lnTo>
                  <a:lnTo>
                    <a:pt x="2952874" y="1951038"/>
                  </a:lnTo>
                  <a:lnTo>
                    <a:pt x="3085069" y="2168525"/>
                  </a:lnTo>
                  <a:lnTo>
                    <a:pt x="3199744" y="2397125"/>
                  </a:lnTo>
                  <a:lnTo>
                    <a:pt x="3295306" y="2625725"/>
                  </a:lnTo>
                  <a:lnTo>
                    <a:pt x="3381312" y="2863850"/>
                  </a:lnTo>
                  <a:lnTo>
                    <a:pt x="3400425" y="2863850"/>
                  </a:lnTo>
                  <a:lnTo>
                    <a:pt x="3314418" y="2625725"/>
                  </a:lnTo>
                  <a:lnTo>
                    <a:pt x="3218856" y="2397125"/>
                  </a:lnTo>
                  <a:lnTo>
                    <a:pt x="3104181" y="2168525"/>
                  </a:lnTo>
                  <a:lnTo>
                    <a:pt x="2971987" y="1941513"/>
                  </a:lnTo>
                  <a:lnTo>
                    <a:pt x="2742637" y="1608138"/>
                  </a:lnTo>
                  <a:lnTo>
                    <a:pt x="2486212" y="1303338"/>
                  </a:lnTo>
                  <a:lnTo>
                    <a:pt x="2209081" y="1026207"/>
                  </a:lnTo>
                  <a:lnTo>
                    <a:pt x="1914431" y="779463"/>
                  </a:lnTo>
                  <a:lnTo>
                    <a:pt x="1591112" y="560388"/>
                  </a:lnTo>
                  <a:lnTo>
                    <a:pt x="1247087" y="379413"/>
                  </a:lnTo>
                  <a:lnTo>
                    <a:pt x="895100" y="219075"/>
                  </a:lnTo>
                  <a:lnTo>
                    <a:pt x="523999" y="104775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8" name="Curve3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////CsXZ7QgAAAAAAAAAAAAAAAAAAAAAAAAAAAAAAAAAAAAAeAAAAAEAAABAAAAAAAAAAAAAAAD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AAAAAAARgAABsSAAAmKgAAAAAAACYAAAAIAAAA//////////8="/>
                </a:ext>
              </a:extLst>
            </p:cNvSpPr>
            <p:nvPr/>
          </p:nvSpPr>
          <p:spPr>
            <a:xfrm>
              <a:off x="0" y="3902075"/>
              <a:ext cx="2943225" cy="2949575"/>
            </a:xfrm>
            <a:custGeom>
              <a:avLst/>
              <a:gdLst/>
              <a:ahLst/>
              <a:cxnLst/>
              <a:rect l="0" t="0" r="2943225" b="2949575"/>
              <a:pathLst>
                <a:path w="2943225" h="2949575">
                  <a:moveTo>
                    <a:pt x="2943225" y="2949575"/>
                  </a:moveTo>
                  <a:lnTo>
                    <a:pt x="0" y="2949575"/>
                  </a:lnTo>
                  <a:lnTo>
                    <a:pt x="0" y="0"/>
                  </a:lnTo>
                  <a:lnTo>
                    <a:pt x="2943225" y="2943225"/>
                  </a:lnTo>
                  <a:lnTo>
                    <a:pt x="2943225" y="2949575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8100000" scaled="0"/>
              <a:tileRect/>
            </a:gradFill>
            <a:ln>
              <a:noFill/>
            </a:ln>
            <a:effectLst/>
          </p:spPr>
        </p:sp>
        <p:sp>
          <p:nvSpPr>
            <p:cNvPr id="7" name="Curve2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xdntCP///woAAAAAAAAAAAAAAAAAAAAAAAAAAAAAAAAAAAAAeAAAAAEAAABAAAAAAAAAAAA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F2e0B////AwAAAAAAAAAAAAAAAAAAAAAAAAAAAAAAAAAAAAAAAAAAAAAAAn9/fwD///8DzMzMAMDA/wB/f38AAAAAAAAAAAAAAAAAAAAAAAAAAAAhAAAAGAAAABQAAAAAAAAAthoAAAsRAAAcKgAAAAAAACYAAAAIAAAA//////////8="/>
                </a:ext>
              </a:extLst>
            </p:cNvSpPr>
            <p:nvPr/>
          </p:nvSpPr>
          <p:spPr>
            <a:xfrm>
              <a:off x="0" y="4342130"/>
              <a:ext cx="2770505" cy="2503170"/>
            </a:xfrm>
            <a:custGeom>
              <a:avLst/>
              <a:gdLst/>
              <a:ahLst/>
              <a:cxnLst/>
              <a:rect l="0" t="0" r="2770505" b="2503170"/>
              <a:pathLst>
                <a:path w="2770505" h="2503170">
                  <a:moveTo>
                    <a:pt x="2603798" y="2185710"/>
                  </a:moveTo>
                  <a:lnTo>
                    <a:pt x="2686357" y="2347615"/>
                  </a:lnTo>
                  <a:lnTo>
                    <a:pt x="2749865" y="2503170"/>
                  </a:lnTo>
                  <a:lnTo>
                    <a:pt x="2770505" y="2503170"/>
                  </a:lnTo>
                  <a:lnTo>
                    <a:pt x="2703822" y="2331742"/>
                  </a:lnTo>
                  <a:lnTo>
                    <a:pt x="2618087" y="2169837"/>
                  </a:lnTo>
                  <a:lnTo>
                    <a:pt x="2437091" y="1836505"/>
                  </a:lnTo>
                  <a:lnTo>
                    <a:pt x="2214816" y="1509521"/>
                  </a:lnTo>
                  <a:lnTo>
                    <a:pt x="1962374" y="1199998"/>
                  </a:lnTo>
                  <a:lnTo>
                    <a:pt x="1684530" y="922154"/>
                  </a:lnTo>
                  <a:lnTo>
                    <a:pt x="1390809" y="676189"/>
                  </a:lnTo>
                  <a:lnTo>
                    <a:pt x="1066922" y="466666"/>
                  </a:lnTo>
                  <a:lnTo>
                    <a:pt x="722395" y="276190"/>
                  </a:lnTo>
                  <a:lnTo>
                    <a:pt x="371517" y="123809"/>
                  </a:lnTo>
                  <a:lnTo>
                    <a:pt x="0" y="0"/>
                  </a:lnTo>
                  <a:lnTo>
                    <a:pt x="0" y="19048"/>
                  </a:lnTo>
                  <a:lnTo>
                    <a:pt x="352465" y="141270"/>
                  </a:lnTo>
                  <a:lnTo>
                    <a:pt x="708106" y="293650"/>
                  </a:lnTo>
                  <a:lnTo>
                    <a:pt x="1051045" y="484126"/>
                  </a:lnTo>
                  <a:lnTo>
                    <a:pt x="1374932" y="693650"/>
                  </a:lnTo>
                  <a:lnTo>
                    <a:pt x="1670241" y="941268"/>
                  </a:lnTo>
                  <a:lnTo>
                    <a:pt x="1946498" y="1217525"/>
                  </a:lnTo>
                  <a:lnTo>
                    <a:pt x="2198939" y="1523807"/>
                  </a:lnTo>
                  <a:lnTo>
                    <a:pt x="2422802" y="1852378"/>
                  </a:lnTo>
                  <a:lnTo>
                    <a:pt x="2603798" y="218571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6" name="Curve1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xdntCP///woAAAAAAAAAAAAAAAAAAAAAAAAAAAAAAAAAAAAAeAAAAAEAAABAAAAAAAAAAAA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F2e0B////AwAAAAAAAAAAAAAAAAAAAAAAAAAAAAAAAAAAAAAAAAAAAAAAAn9/fwD///8DzMzMAMDA/wB/f38AAAAAAAAAAAAAAAAAAAAAAAAAAAAhAAAAGAAAABQAAAAAAAAA2BgAAAsRAAAcKgAAAAAAACYAAAAIAAAA//////////8="/>
                </a:ext>
              </a:extLst>
            </p:cNvSpPr>
            <p:nvPr/>
          </p:nvSpPr>
          <p:spPr>
            <a:xfrm>
              <a:off x="0" y="4038600"/>
              <a:ext cx="2770505" cy="2806700"/>
            </a:xfrm>
            <a:custGeom>
              <a:avLst/>
              <a:gdLst/>
              <a:ahLst/>
              <a:cxnLst/>
              <a:rect l="0" t="0" r="2770505" b="2806700"/>
              <a:pathLst>
                <a:path w="2770505" h="2806700">
                  <a:moveTo>
                    <a:pt x="0" y="0"/>
                  </a:moveTo>
                  <a:lnTo>
                    <a:pt x="0" y="19050"/>
                  </a:lnTo>
                  <a:lnTo>
                    <a:pt x="333413" y="139700"/>
                  </a:lnTo>
                  <a:lnTo>
                    <a:pt x="676352" y="301625"/>
                  </a:lnTo>
                  <a:lnTo>
                    <a:pt x="1000239" y="482600"/>
                  </a:lnTo>
                  <a:lnTo>
                    <a:pt x="1298723" y="701675"/>
                  </a:lnTo>
                  <a:lnTo>
                    <a:pt x="1584506" y="939800"/>
                  </a:lnTo>
                  <a:lnTo>
                    <a:pt x="1848061" y="1216025"/>
                  </a:lnTo>
                  <a:lnTo>
                    <a:pt x="2079863" y="1495425"/>
                  </a:lnTo>
                  <a:lnTo>
                    <a:pt x="2308489" y="1819275"/>
                  </a:lnTo>
                  <a:lnTo>
                    <a:pt x="2438679" y="2060575"/>
                  </a:lnTo>
                  <a:lnTo>
                    <a:pt x="2562518" y="2311400"/>
                  </a:lnTo>
                  <a:lnTo>
                    <a:pt x="2670481" y="2565400"/>
                  </a:lnTo>
                  <a:lnTo>
                    <a:pt x="2751452" y="2806700"/>
                  </a:lnTo>
                  <a:lnTo>
                    <a:pt x="2770505" y="2806700"/>
                  </a:lnTo>
                  <a:lnTo>
                    <a:pt x="2684770" y="2549525"/>
                  </a:lnTo>
                  <a:lnTo>
                    <a:pt x="2576807" y="2293938"/>
                  </a:lnTo>
                  <a:lnTo>
                    <a:pt x="2456143" y="2044700"/>
                  </a:lnTo>
                  <a:lnTo>
                    <a:pt x="2322778" y="1803400"/>
                  </a:lnTo>
                  <a:lnTo>
                    <a:pt x="2095740" y="1479550"/>
                  </a:lnTo>
                  <a:lnTo>
                    <a:pt x="1862350" y="1198563"/>
                  </a:lnTo>
                  <a:lnTo>
                    <a:pt x="1600383" y="922338"/>
                  </a:lnTo>
                  <a:lnTo>
                    <a:pt x="1313012" y="684213"/>
                  </a:lnTo>
                  <a:lnTo>
                    <a:pt x="1019291" y="465137"/>
                  </a:lnTo>
                  <a:lnTo>
                    <a:pt x="693817" y="284163"/>
                  </a:lnTo>
                  <a:lnTo>
                    <a:pt x="352465" y="12382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5" name="Ellipse3"/>
            <p:cNvSpPr>
              <a:extLst>
                <a:ext uri="smNativeData">
                  <pr:smNativeData xmlns:pr="smNativeData" val="SMDATA_13_tp64XBMAAAAlAAAAZgAAAA0AAAAAkAAAAEgAAACQAAAASAAAAAAAAAAAAAAAAAAAAAEAAABQAAAAAAAAAAAA8D8AAAAAAADwPwAAAAAAAOA/AAAAAAAA4D8AAAAAAADgPwAAAAAAAOA/AAAAAAAA4D8AAAAAAADgPwAAAAAAAOA/AAAAAAAA4D8CAAAAjAAAAAEAAAADAAAA////CsXZ7QgAAAAAAAAAAAAAAAAAAAAAAAAAAAAAAAAAAAAAeAAAAAEAAABAAAAAZAAAAJ3////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ALAgAAMBsAAOICAAAHHAAAAAAAACYAAAAIAAAA//////////8="/>
                </a:ext>
              </a:extLst>
            </p:cNvSpPr>
            <p:nvPr/>
          </p:nvSpPr>
          <p:spPr>
            <a:xfrm>
              <a:off x="332105" y="4419600"/>
              <a:ext cx="136525" cy="136525"/>
            </a:xfrm>
            <a:prstGeom prst="ellipse">
              <a:avLst/>
            </a:pr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8100000" scaled="0"/>
              <a:tileRect/>
            </a:gradFill>
            <a:ln>
              <a:noFill/>
            </a:ln>
            <a:effectLst/>
          </p:spPr>
        </p:sp>
        <p:sp>
          <p:nvSpPr>
            <p:cNvPr id="4" name="Ellipse2"/>
            <p:cNvSpPr>
              <a:extLst>
                <a:ext uri="smNativeData">
                  <pr:smNativeData xmlns:pr="smNativeData" val="SMDATA_13_tp64XBMAAAAlAAAAZgAAAA0AAAAAkAAAAEgAAACQAAAASAAAAAAAAAAAAAAAAAAAAAEAAABQAAAAAAAAAAAA8D8AAAAAAADwPwAAAAAAAOA/AAAAAAAA4D8AAAAAAADgPwAAAAAAAOA/AAAAAAAA4D8AAAAAAADgPwAAAAAAAOA/AAAAAAAA4D8CAAAAjAAAAAEAAAADAAAA////CsXZ7QgAAAAAAAAAAAAAAAAAAAAAAAAAAAAAAAAAAAAAeAAAAAEAAABAAAAAYwAAAGQ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AADwAA7iUAAOYPAADUJgAAAAAAACYAAAAIAAAA//////////8="/>
                </a:ext>
              </a:extLst>
            </p:cNvSpPr>
            <p:nvPr/>
          </p:nvSpPr>
          <p:spPr>
            <a:xfrm>
              <a:off x="2438400" y="6165850"/>
              <a:ext cx="146050" cy="146050"/>
            </a:xfrm>
            <a:prstGeom prst="ellipse">
              <a:avLst/>
            </a:pr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3" name="Ellipse1"/>
            <p:cNvSpPr>
              <a:extLst>
                <a:ext uri="smNativeData">
                  <pr:smNativeData xmlns:pr="smNativeData" val="SMDATA_13_tp64XBMAAAAlAAAAZgAAAA0AAAAAkAAAAEgAAACQAAAASAAAAAAAAAAAAAAAAAAAAAEAAABQAAAAAAAAAAAA8D8AAAAAAADwPwAAAAAAAOA/AAAAAAAA4D8AAAAAAADgPwAAAAAAAOA/AAAAAAAA4D8AAAAAAADgPwAAAAAAAOA/AAAAAAAA4D8CAAAAjAAAAAEAAAADAAAA////CsXZ7QgAAAAAAAAAAAAAAAAAAAAAAAAAAAAAAAAAAAAAeAAAAAEAAABAAAAAZAAAAJ3////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C6BwAAlxoAAOgIAADGGwAAAAAAACYAAAAIAAAA//////////8="/>
                </a:ext>
              </a:extLst>
            </p:cNvSpPr>
            <p:nvPr/>
          </p:nvSpPr>
          <p:spPr>
            <a:xfrm>
              <a:off x="1256030" y="4322445"/>
              <a:ext cx="191770" cy="192405"/>
            </a:xfrm>
            <a:prstGeom prst="ellipse">
              <a:avLst/>
            </a:pr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8100000" scaled="0"/>
              <a:tileRect/>
            </a:gradFill>
            <a:ln>
              <a:noFill/>
            </a:ln>
            <a:effectLst/>
          </p:spPr>
        </p:sp>
      </p:grpSp>
      <p:sp>
        <p:nvSpPr>
          <p:cNvPr id="10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hgsAAAg0AAAYFQAAEAAAACYAAAAIAAAAffD///////8="/>
              </a:ext>
            </a:extLst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>
              <a:defRPr sz="4800"/>
            </a:lvl1pPr>
          </a:lstStyle>
          <a:p>
            <a:pPr algn="ctr">
              <a:spcBef>
                <a:spcPts val="0"/>
              </a:spcBef>
            </a:pPr>
            <a:r>
              <a:t>Click to edit Master title style</a:t>
            </a:r>
          </a:p>
        </p:txBody>
      </p:sp>
      <p:sp>
        <p:nvSpPr>
          <p:cNvPr id="11" name="SlideSub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EAAAACYAAAAIAAAAffD///////8="/>
              </a:ext>
            </a:extLst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indent="-342900" algn="ctr">
              <a:spcBef>
                <a:spcPts val="0"/>
              </a:spcBef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pPr/>
            <a:r>
              <a:t>Click to edit Master subtitle style</a:t>
            </a:r>
          </a:p>
        </p:txBody>
      </p:sp>
      <p:sp>
        <p:nvSpPr>
          <p:cNvPr id="12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fPD///////8="/>
              </a:ext>
            </a:extLst>
          </p:cNvSpPr>
          <p:nvPr>
            <p:ph type="dt" sz="quarter" idx="2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13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fPD///////8="/>
              </a:ext>
            </a:extLst>
          </p:cNvSpPr>
          <p:nvPr>
            <p:ph type="ftr" sz="quarter" idx="3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/>
            </a:r>
          </a:p>
        </p:txBody>
      </p:sp>
      <p:sp>
        <p:nvSpPr>
          <p:cNvPr id="14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fPD///////8="/>
              </a:ext>
            </a:extLst>
          </p:cNvSpPr>
          <p:nvPr>
            <p:ph type="sldNum" sz="quarter" idx="4"/>
          </p:nvPr>
        </p:nvSpPr>
        <p:spPr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fld id="{30E8C467-29DD-BD32-9350-DF678A1E658A}" type="slidenum">
              <a:t/>
            </a:fld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g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Q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3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C46D5BD-F3B1-1323-FFFE-05769BB00950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CAAAAAQ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Q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DB1E4E8-A680-E412-CE09-5047AA473805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g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3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FxJr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F73DBD2-9CC2-262D-8CCB-6A7895857A3F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C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7408F26-68FA-1579-B4F8-9E2CC1B642CB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g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Ejwpg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GwAZQ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Pg+Rm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Do/B3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P2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3D23F53-1DBE-87C9-F06A-EB9C712406BE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g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tp64XBMAAAAlAAAAZAAAAA0AAAAAkAAAAEgAAACQAAAASAAAAAAAAAAC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MA0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tp64XBMAAAAlAAAAZAAAAA8AAAAAkAAAAEgAAACQAAAASAAAAAAAAAAC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Oav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PS/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ITX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Kzs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QAbE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67FC2CB-85AB-2A34-E5C7-73618C891326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g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MjmrQ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6C5B237-799B-9044-D57D-8F11FC3323DA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531B531-7F98-6443-D689-8916FBC720DC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C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B309D1C-5286-656B-C888-A43ED3C63EF1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C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09EF7BF-F1ED-CB01-A326-0754B9685552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Orb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1"/>
          <p:cNvGrpSpPr>
            <a:extLst>
              <a:ext uri="smNativeData">
                <pr:smNativeData xmlns:pr="smNativeData" val="SMDATA_7_tp64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AAAAAABGAAA6xQAACYqAAAQAAAAJgAAAAgAAAD/////AAAAAA=="/>
              </a:ext>
            </a:extLst>
          </p:cNvGrpSpPr>
          <p:nvPr/>
        </p:nvGrpSpPr>
        <p:grpSpPr>
          <a:xfrm>
            <a:off x="0" y="3902075"/>
            <a:ext cx="3400425" cy="2949575"/>
            <a:chOff x="0" y="3902075"/>
            <a:chExt cx="3400425" cy="2949575"/>
          </a:xfrm>
        </p:grpSpPr>
        <p:sp>
          <p:nvSpPr>
            <p:cNvPr id="9" name="Curve4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xdntCP///woAAAAAAAAAAAAAAAAAAAAAAAAAAAAAAAAAAAAAeAAAAAEAAABAAAAAAAAAAAA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KD+pQMMAAAAEAAAAAAAAAAAAAAAAAAAAAAAAAAeAAAAaAAAAAAAAAAAAAAAAAAAAAAAAAAAAAAAECcAABAnAAAAAAAAAAAAAAAAAAAAAAAAAAAAAAAAAAAAAAAAAAAAABQAAAAAAAAAwMD/AAAAAABkAAAAMgAAAAAAAABkAAAAAAAAAH9/fwAKAAAAHwAAAFQAAADF2e0B////AwAAAAAAAAAAAAAAAAAAAAAAAAAAAAAAAAAAAAAAAAAAAAAAAn9/fwD///8DzMzMAMDA/wB/f38AAAAAAAAAAAAAAAAAAAAAAAAAAAAhAAAAGAAAABQAAAAAAAAAfhgAAOsUAAAcKgAAAAAAACYAAAAIAAAA//////////8="/>
                </a:ext>
              </a:extLst>
            </p:cNvSpPr>
            <p:nvPr/>
          </p:nvSpPr>
          <p:spPr>
            <a:xfrm>
              <a:off x="0" y="3981450"/>
              <a:ext cx="3400425" cy="2863850"/>
            </a:xfrm>
            <a:custGeom>
              <a:avLst/>
              <a:gdLst/>
              <a:ahLst/>
              <a:cxnLst/>
              <a:rect l="0" t="0" r="3400425" b="2863850"/>
              <a:pathLst>
                <a:path w="3400425" h="2863850">
                  <a:moveTo>
                    <a:pt x="523999" y="104775"/>
                  </a:moveTo>
                  <a:lnTo>
                    <a:pt x="256425" y="47625"/>
                  </a:lnTo>
                  <a:lnTo>
                    <a:pt x="0" y="0"/>
                  </a:lnTo>
                  <a:lnTo>
                    <a:pt x="0" y="19050"/>
                  </a:lnTo>
                  <a:lnTo>
                    <a:pt x="256425" y="66675"/>
                  </a:lnTo>
                  <a:lnTo>
                    <a:pt x="514443" y="123825"/>
                  </a:lnTo>
                  <a:lnTo>
                    <a:pt x="885543" y="238125"/>
                  </a:lnTo>
                  <a:lnTo>
                    <a:pt x="1237531" y="388938"/>
                  </a:lnTo>
                  <a:lnTo>
                    <a:pt x="1581555" y="579438"/>
                  </a:lnTo>
                  <a:lnTo>
                    <a:pt x="1904875" y="798513"/>
                  </a:lnTo>
                  <a:lnTo>
                    <a:pt x="2199525" y="1036638"/>
                  </a:lnTo>
                  <a:lnTo>
                    <a:pt x="2476656" y="1313769"/>
                  </a:lnTo>
                  <a:lnTo>
                    <a:pt x="2723525" y="1617663"/>
                  </a:lnTo>
                  <a:lnTo>
                    <a:pt x="2952874" y="1951038"/>
                  </a:lnTo>
                  <a:lnTo>
                    <a:pt x="3085069" y="2168525"/>
                  </a:lnTo>
                  <a:lnTo>
                    <a:pt x="3199744" y="2397125"/>
                  </a:lnTo>
                  <a:lnTo>
                    <a:pt x="3295306" y="2625725"/>
                  </a:lnTo>
                  <a:lnTo>
                    <a:pt x="3381312" y="2863850"/>
                  </a:lnTo>
                  <a:lnTo>
                    <a:pt x="3400425" y="2863850"/>
                  </a:lnTo>
                  <a:lnTo>
                    <a:pt x="3314418" y="2625725"/>
                  </a:lnTo>
                  <a:lnTo>
                    <a:pt x="3218856" y="2397125"/>
                  </a:lnTo>
                  <a:lnTo>
                    <a:pt x="3104181" y="2168525"/>
                  </a:lnTo>
                  <a:lnTo>
                    <a:pt x="2971987" y="1941513"/>
                  </a:lnTo>
                  <a:lnTo>
                    <a:pt x="2742637" y="1608138"/>
                  </a:lnTo>
                  <a:lnTo>
                    <a:pt x="2486212" y="1303338"/>
                  </a:lnTo>
                  <a:lnTo>
                    <a:pt x="2209081" y="1026207"/>
                  </a:lnTo>
                  <a:lnTo>
                    <a:pt x="1914431" y="779463"/>
                  </a:lnTo>
                  <a:lnTo>
                    <a:pt x="1591112" y="560388"/>
                  </a:lnTo>
                  <a:lnTo>
                    <a:pt x="1247087" y="379413"/>
                  </a:lnTo>
                  <a:lnTo>
                    <a:pt x="895100" y="219075"/>
                  </a:lnTo>
                  <a:lnTo>
                    <a:pt x="523999" y="104775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8" name="Curve3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////CsXZ7QgAAAAAAAAAAAAAAAAAAAAAAAAAAAAAAAAAAAAAeAAAAAEAAABAAAAAAAAAAAAAAAD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EsAAAQ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AAAAAAARgAABsSAAAmKgAAAAAAACYAAAAIAAAA//////////8="/>
                </a:ext>
              </a:extLst>
            </p:cNvSpPr>
            <p:nvPr/>
          </p:nvSpPr>
          <p:spPr>
            <a:xfrm>
              <a:off x="0" y="3902075"/>
              <a:ext cx="2943225" cy="2949575"/>
            </a:xfrm>
            <a:custGeom>
              <a:avLst/>
              <a:gdLst/>
              <a:ahLst/>
              <a:cxnLst/>
              <a:rect l="0" t="0" r="2943225" b="2949575"/>
              <a:pathLst>
                <a:path w="2943225" h="2949575">
                  <a:moveTo>
                    <a:pt x="2943225" y="2949575"/>
                  </a:moveTo>
                  <a:lnTo>
                    <a:pt x="0" y="2949575"/>
                  </a:lnTo>
                  <a:lnTo>
                    <a:pt x="0" y="0"/>
                  </a:lnTo>
                  <a:lnTo>
                    <a:pt x="2943225" y="2943225"/>
                  </a:lnTo>
                  <a:lnTo>
                    <a:pt x="2943225" y="2949575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8100000" scaled="0"/>
              <a:tileRect/>
            </a:gradFill>
            <a:ln>
              <a:noFill/>
            </a:ln>
            <a:effectLst/>
          </p:spPr>
        </p:sp>
        <p:sp>
          <p:nvSpPr>
            <p:cNvPr id="7" name="Curve2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xdntCP///woAAAAAAAAAAAAAAAAAAAAAAAAAAAAAAAAAAAAAeAAAAAEAAABAAAAAAAAAAAA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F2e0B////AwAAAAAAAAAAAAAAAAAAAAAAAAAAAAAAAAAAAAAAAAAAAAAAAn9/fwD///8DzMzMAMDA/wB/f38AAAAAAAAAAAAAAAAAAAAAAAAAAAAhAAAAGAAAABQAAAAAAAAAthoAAAsRAAAcKgAAAAAAACYAAAAIAAAA//////////8="/>
                </a:ext>
              </a:extLst>
            </p:cNvSpPr>
            <p:nvPr/>
          </p:nvSpPr>
          <p:spPr>
            <a:xfrm>
              <a:off x="0" y="4342130"/>
              <a:ext cx="2770505" cy="2503170"/>
            </a:xfrm>
            <a:custGeom>
              <a:avLst/>
              <a:gdLst/>
              <a:ahLst/>
              <a:cxnLst/>
              <a:rect l="0" t="0" r="2770505" b="2503170"/>
              <a:pathLst>
                <a:path w="2770505" h="2503170">
                  <a:moveTo>
                    <a:pt x="2603798" y="2185710"/>
                  </a:moveTo>
                  <a:lnTo>
                    <a:pt x="2686357" y="2347615"/>
                  </a:lnTo>
                  <a:lnTo>
                    <a:pt x="2749865" y="2503170"/>
                  </a:lnTo>
                  <a:lnTo>
                    <a:pt x="2770505" y="2503170"/>
                  </a:lnTo>
                  <a:lnTo>
                    <a:pt x="2703822" y="2331742"/>
                  </a:lnTo>
                  <a:lnTo>
                    <a:pt x="2618087" y="2169837"/>
                  </a:lnTo>
                  <a:lnTo>
                    <a:pt x="2437091" y="1836505"/>
                  </a:lnTo>
                  <a:lnTo>
                    <a:pt x="2214816" y="1509521"/>
                  </a:lnTo>
                  <a:lnTo>
                    <a:pt x="1962374" y="1199998"/>
                  </a:lnTo>
                  <a:lnTo>
                    <a:pt x="1684530" y="922154"/>
                  </a:lnTo>
                  <a:lnTo>
                    <a:pt x="1390809" y="676189"/>
                  </a:lnTo>
                  <a:lnTo>
                    <a:pt x="1066922" y="466666"/>
                  </a:lnTo>
                  <a:lnTo>
                    <a:pt x="722395" y="276190"/>
                  </a:lnTo>
                  <a:lnTo>
                    <a:pt x="371517" y="123809"/>
                  </a:lnTo>
                  <a:lnTo>
                    <a:pt x="0" y="0"/>
                  </a:lnTo>
                  <a:lnTo>
                    <a:pt x="0" y="19048"/>
                  </a:lnTo>
                  <a:lnTo>
                    <a:pt x="352465" y="141270"/>
                  </a:lnTo>
                  <a:lnTo>
                    <a:pt x="708106" y="293650"/>
                  </a:lnTo>
                  <a:lnTo>
                    <a:pt x="1051045" y="484126"/>
                  </a:lnTo>
                  <a:lnTo>
                    <a:pt x="1374932" y="693650"/>
                  </a:lnTo>
                  <a:lnTo>
                    <a:pt x="1670241" y="941268"/>
                  </a:lnTo>
                  <a:lnTo>
                    <a:pt x="1946498" y="1217525"/>
                  </a:lnTo>
                  <a:lnTo>
                    <a:pt x="2198939" y="1523807"/>
                  </a:lnTo>
                  <a:lnTo>
                    <a:pt x="2422802" y="1852378"/>
                  </a:lnTo>
                  <a:lnTo>
                    <a:pt x="2603798" y="218571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6" name="Curve1"/>
            <p:cNvSpPr>
              <a:extLst>
                <a:ext uri="smNativeData">
                  <pr:smNativeData xmlns:pr="smNativeData" val="SMDATA_13_tp64XBMAAAAlAAAACwAAAA0AAAAAkAAAAEgAAACQAAAASAAAAAAAAAAAAAAAAAAAAAEAAABQAAAAAAAAAAAA4D8AAAAAAADgPwAAAAAAAOA/AAAAAAAA4D8AAAAAAADgPwAAAAAAAOA/AAAAAAAA4D8AAAAAAADgPwAAAAAAAOA/AAAAAAAA4D8CAAAAjAAAAAEAAAADAAAAxdntCP///woAAAAAAAAAAAAAAAAAAAAAAAAAAAAAAAAAAAAAeAAAAAEAAABAAAAAAAAAAAA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F2e0B////AwAAAAAAAAAAAAAAAAAAAAAAAAAAAAAAAAAAAAAAAAAAAAAAAn9/fwD///8DzMzMAMDA/wB/f38AAAAAAAAAAAAAAAAAAAAAAAAAAAAhAAAAGAAAABQAAAAAAAAA2BgAAAsRAAAcKgAAAAAAACYAAAAIAAAA//////////8="/>
                </a:ext>
              </a:extLst>
            </p:cNvSpPr>
            <p:nvPr/>
          </p:nvSpPr>
          <p:spPr>
            <a:xfrm>
              <a:off x="0" y="4038600"/>
              <a:ext cx="2770505" cy="2806700"/>
            </a:xfrm>
            <a:custGeom>
              <a:avLst/>
              <a:gdLst/>
              <a:ahLst/>
              <a:cxnLst/>
              <a:rect l="0" t="0" r="2770505" b="2806700"/>
              <a:pathLst>
                <a:path w="2770505" h="2806700">
                  <a:moveTo>
                    <a:pt x="0" y="0"/>
                  </a:moveTo>
                  <a:lnTo>
                    <a:pt x="0" y="19050"/>
                  </a:lnTo>
                  <a:lnTo>
                    <a:pt x="333413" y="139700"/>
                  </a:lnTo>
                  <a:lnTo>
                    <a:pt x="676352" y="301625"/>
                  </a:lnTo>
                  <a:lnTo>
                    <a:pt x="1000239" y="482600"/>
                  </a:lnTo>
                  <a:lnTo>
                    <a:pt x="1298723" y="701675"/>
                  </a:lnTo>
                  <a:lnTo>
                    <a:pt x="1584506" y="939800"/>
                  </a:lnTo>
                  <a:lnTo>
                    <a:pt x="1848061" y="1216025"/>
                  </a:lnTo>
                  <a:lnTo>
                    <a:pt x="2079863" y="1495425"/>
                  </a:lnTo>
                  <a:lnTo>
                    <a:pt x="2308489" y="1819275"/>
                  </a:lnTo>
                  <a:lnTo>
                    <a:pt x="2438679" y="2060575"/>
                  </a:lnTo>
                  <a:lnTo>
                    <a:pt x="2562518" y="2311400"/>
                  </a:lnTo>
                  <a:lnTo>
                    <a:pt x="2670481" y="2565400"/>
                  </a:lnTo>
                  <a:lnTo>
                    <a:pt x="2751452" y="2806700"/>
                  </a:lnTo>
                  <a:lnTo>
                    <a:pt x="2770505" y="2806700"/>
                  </a:lnTo>
                  <a:lnTo>
                    <a:pt x="2684770" y="2549525"/>
                  </a:lnTo>
                  <a:lnTo>
                    <a:pt x="2576807" y="2293938"/>
                  </a:lnTo>
                  <a:lnTo>
                    <a:pt x="2456143" y="2044700"/>
                  </a:lnTo>
                  <a:lnTo>
                    <a:pt x="2322778" y="1803400"/>
                  </a:lnTo>
                  <a:lnTo>
                    <a:pt x="2095740" y="1479550"/>
                  </a:lnTo>
                  <a:lnTo>
                    <a:pt x="1862350" y="1198563"/>
                  </a:lnTo>
                  <a:lnTo>
                    <a:pt x="1600383" y="922338"/>
                  </a:lnTo>
                  <a:lnTo>
                    <a:pt x="1313012" y="684213"/>
                  </a:lnTo>
                  <a:lnTo>
                    <a:pt x="1019291" y="465137"/>
                  </a:lnTo>
                  <a:lnTo>
                    <a:pt x="693817" y="284163"/>
                  </a:lnTo>
                  <a:lnTo>
                    <a:pt x="352465" y="123825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5" name="Ellipse3"/>
            <p:cNvSpPr>
              <a:extLst>
                <a:ext uri="smNativeData">
                  <pr:smNativeData xmlns:pr="smNativeData" val="SMDATA_13_tp64XBMAAAAlAAAAZgAAAA0AAAAAkAAAAEgAAACQAAAASAAAAAAAAAAAAAAAAAAAAAEAAABQAAAAAAAAAAAA8D8AAAAAAADwPwAAAAAAAOA/AAAAAAAA4D8AAAAAAADgPwAAAAAAAOA/AAAAAAAA4D8AAAAAAADgPwAAAAAAAOA/AAAAAAAA4D8CAAAAjAAAAAEAAAADAAAA////CsXZ7QgAAAAAAAAAAAAAAAAAAAAAAAAAAAAAAAAAAAAAeAAAAAEAAABAAAAAZAAAAJ3////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FNvZnQ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ALAgAAMBsAAOICAAAHHAAAAAAAACYAAAAIAAAA//////////8="/>
                </a:ext>
              </a:extLst>
            </p:cNvSpPr>
            <p:nvPr/>
          </p:nvSpPr>
          <p:spPr>
            <a:xfrm>
              <a:off x="332105" y="4419600"/>
              <a:ext cx="136525" cy="136525"/>
            </a:xfrm>
            <a:prstGeom prst="ellipse">
              <a:avLst/>
            </a:pr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8100000" scaled="0"/>
              <a:tileRect/>
            </a:gradFill>
            <a:ln>
              <a:noFill/>
            </a:ln>
            <a:effectLst/>
          </p:spPr>
        </p:sp>
        <p:sp>
          <p:nvSpPr>
            <p:cNvPr id="4" name="Ellipse2"/>
            <p:cNvSpPr>
              <a:extLst>
                <a:ext uri="smNativeData">
                  <pr:smNativeData xmlns:pr="smNativeData" val="SMDATA_13_tp64XBMAAAAlAAAAZgAAAA0AAAAAkAAAAEgAAACQAAAASAAAAAAAAAAAAAAAAAAAAAEAAABQAAAAAAAAAAAA8D8AAAAAAADwPwAAAAAAAOA/AAAAAAAA4D8AAAAAAADgPwAAAAAAAOA/AAAAAAAA4D8AAAAAAADgPwAAAAAAAOA/AAAAAAAA4D8CAAAAjAAAAAEAAAADAAAA////CsXZ7QgAAAAAAAAAAAAAAAAAAAAAAAAAAAAAAAAAAAAAeAAAAAEAAABAAAAAYwAAAGQAAAC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FMAZQA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AADwAA7iUAAOYPAADUJgAAAAAAACYAAAAIAAAA//////////8="/>
                </a:ext>
              </a:extLst>
            </p:cNvSpPr>
            <p:nvPr/>
          </p:nvSpPr>
          <p:spPr>
            <a:xfrm>
              <a:off x="2438400" y="6165850"/>
              <a:ext cx="146050" cy="146050"/>
            </a:xfrm>
            <a:prstGeom prst="ellipse">
              <a:avLst/>
            </a:pr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3500000" scaled="0"/>
              <a:tileRect/>
            </a:gradFill>
            <a:ln>
              <a:noFill/>
            </a:ln>
            <a:effectLst/>
          </p:spPr>
        </p:sp>
        <p:sp>
          <p:nvSpPr>
            <p:cNvPr id="3" name="Ellipse1"/>
            <p:cNvSpPr>
              <a:extLst>
                <a:ext uri="smNativeData">
                  <pr:smNativeData xmlns:pr="smNativeData" val="SMDATA_13_tp64XBMAAAAlAAAAZgAAAA0AAAAAkAAAAEgAAACQAAAASAAAAAAAAAAAAAAAAAAAAAEAAABQAAAAAAAAAAAA8D8AAAAAAADwPwAAAAAAAOA/AAAAAAAA4D8AAAAAAADgPwAAAAAAAOA/AAAAAAAA4D8AAAAAAADgPwAAAAAAAOA/AAAAAAAA4D8CAAAAjAAAAAEAAAADAAAA////CsXZ7QgAAAAAAAAAAAAAAAAAAAAAAAAAAAAAAAAAAAAAeAAAAAEAAABAAAAAZAAAAJ3////h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DxdntAQAAAAAAAAAAAAAAAAAAAAAAAAAAAAAAAAAAAAAAAAAAAAAAAn9/fwD///8DzMzMAMDA/wB/f38AAAAAAAAAAAAAAAAAAAAAAAAAAAAhAAAAGAAAABQAAAC6BwAAlxoAAOgIAADGGwAAAAAAACYAAAAIAAAA//////////8="/>
                </a:ext>
              </a:extLst>
            </p:cNvSpPr>
            <p:nvPr/>
          </p:nvSpPr>
          <p:spPr>
            <a:xfrm>
              <a:off x="1256030" y="4322445"/>
              <a:ext cx="191770" cy="192405"/>
            </a:xfrm>
            <a:prstGeom prst="ellipse">
              <a:avLst/>
            </a:prstGeom>
            <a:gradFill flip="none"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8100000" scaled="0"/>
              <a:tileRect/>
            </a:gradFill>
            <a:ln>
              <a:noFill/>
            </a:ln>
            <a:effectLst/>
          </p:spPr>
        </p:sp>
      </p:grpSp>
      <p:sp>
        <p:nvSpPr>
          <p:cNvPr id="10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gEAAHA1AAC5CAAAEAAAACYAAAAIAAAA//////////8="/>
              </a:ext>
            </a:extLst>
          </p:cNvSpPr>
          <p:nvPr>
            <p:ph type="title"/>
          </p:nvPr>
        </p:nvSpPr>
        <p:spPr>
          <a:xfrm>
            <a:off x="457200" y="278130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11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3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2" name="DateTime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0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13" name="Foot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0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14" name="SlideNumberArea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cCYAAHA1AABA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0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AFC41A0-EEF7-A9B7-B944-18E20F0A4F4D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>
          <a:schemeClr val="hlink"/>
        </a:buClr>
        <a:buSzPts val="2400"/>
        <a:buFont typeface="Wingdings" pitchFamily="0" charset="2"/>
        <a:buChar char="l"/>
        <a:tabLst/>
        <a:defRPr sz="32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>
          <a:schemeClr val="tx2"/>
        </a:buClr>
        <a:buSzPts val="2100"/>
        <a:buFont typeface="Wingdings" pitchFamily="0" charset="2"/>
        <a:buChar char="l"/>
        <a:tabLst/>
        <a:defRPr sz="28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>
          <a:schemeClr val="accent2"/>
        </a:buClr>
        <a:buSzPts val="1800"/>
        <a:buFont typeface="Wingdings" pitchFamily="0" charset="2"/>
        <a:buChar char="l"/>
        <a:tabLst/>
        <a:defRPr sz="24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>
          <a:schemeClr val="folHlink"/>
        </a:buClr>
        <a:buSzPts val="1500"/>
        <a:buFont typeface="Wingdings" pitchFamily="0" charset="2"/>
        <a:buChar char="l"/>
        <a:tabLst/>
        <a:defRPr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Pts val="1500"/>
        <a:buFont typeface="Wingdings" pitchFamily="0" charset="2"/>
        <a:buChar char="l"/>
        <a:tabLst/>
        <a:defRPr sz="2000" b="0" i="0" u="none" strike="noStrike" kern="1" spc="0" baseline="0">
          <a:solidFill>
            <a:schemeClr val="tx1"/>
          </a:solidFill>
          <a:effectLst>
            <a:outerShdw dist="63500" dir="3600000" algn="tl" rotWithShape="0">
              <a:srgbClr val="000000">
                <a:alpha val="40000"/>
              </a:srgbClr>
            </a:outerShdw>
          </a:effectLst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QAgAAcCYAAPAPAABAKQAAAAAAACYAAAAIAAAAAYAAAAAAAAA="/>
              </a:ext>
            </a:extLst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 defTabSz="449580">
              <a:tabLst/>
              <a:defRPr sz="10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EwAAcCYAAAglAABAKQAAAAAAACYAAAAIAAAAAYAAAAAAAAA="/>
              </a:ext>
            </a:extLst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 defTabSz="449580">
              <a:tabLst/>
              <a:defRPr sz="1000">
                <a:solidFill>
                  <a:srgbClr val="000000"/>
                </a:solidFill>
                <a:effectLst>
                  <a:outerShdw dist="63500" dir="3600000" algn="tl" rotWithShape="0">
                    <a:srgbClr val="000000">
                      <a:alpha val="40000"/>
                    </a:srgbClr>
                  </a:outerShdw>
                </a:effectLst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4" name="Slide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BAAAhgsAAAg0AAAYFQAAEAAAACYAAAAIAAAAAAAAAAAAAAA="/>
              </a:ext>
            </a:extLst>
          </p:cNvSpPr>
          <p:nvPr>
            <p:ph type="ctrTitle"/>
          </p:nvPr>
        </p:nvSpPr>
        <p:spPr/>
        <p:txBody>
          <a:bodyPr/>
          <a:lstStyle/>
          <a:p>
            <a:pPr/>
            <a:r>
              <a:t>Chinese Multiplication</a:t>
            </a:r>
          </a:p>
        </p:txBody>
      </p:sp>
      <p:sp>
        <p:nvSpPr>
          <p:cNvPr id="5" name="SlideSubtitle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wCAAA6BcAANAvAACwIgAAEAAAACYAAAAIAAAAAAAAAAAAAAA="/>
              </a:ext>
            </a:extLst>
          </p:cNvSpPr>
          <p:nvPr>
            <p:ph type="subTitle" idx="1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t>Also known as:</a:t>
            </a:r>
          </a:p>
          <a:p>
            <a:pPr algn="l">
              <a:buChar char="l"/>
            </a:pPr>
            <a:r>
              <a:t>The Gelosia method</a:t>
            </a:r>
          </a:p>
          <a:p>
            <a:pPr algn="l">
              <a:buChar char="l"/>
            </a:pPr>
            <a:r>
              <a:t>The Lattice Method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1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8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17" name="Textbox1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4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18" name="Textbox1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9" name="Textbox1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20" name="Textbox1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1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JFQAAGBUAAHYZAADIGQAAECAAACYAAAAIAAAA//////////8="/>
              </a:ext>
            </a:extLst>
          </p:cNvSpPr>
          <p:nvPr/>
        </p:nvSpPr>
        <p:spPr>
          <a:xfrm>
            <a:off x="3419475" y="3429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2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RBkAACAcAAD0HQAAECAAACYAAAAIAAAA//////////8="/>
              </a:ext>
            </a:extLst>
          </p:cNvSpPr>
          <p:nvPr/>
        </p:nvSpPr>
        <p:spPr>
          <a:xfrm>
            <a:off x="3853180" y="410718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8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23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SB8AAMQiAADoJAAAECAAACYAAAAIAAAA//////////8="/>
              </a:ext>
            </a:extLst>
          </p:cNvSpPr>
          <p:nvPr/>
        </p:nvSpPr>
        <p:spPr>
          <a:xfrm>
            <a:off x="4572000" y="50850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2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4" name="Legend1"/>
          <p:cNvSpPr>
            <a:extLst>
              <a:ext uri="smNativeData">
                <pr:smNativeData xmlns:pr="smNativeData" val="SMDATA_13_tp64XBMAAAAlAAAA9wEAAA0AAAAAkAAAAEgAAACQAAAASAAAAAAAAAAAAAAAAAAAAAEAAABQAAAAl9sfZKjssD+ZpFq7xnytv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IAAAAAQAAAAAAAAAAAAAAAAAAAAAAAAAAAAAAAAAAAAAAAAAAAAAACH9/fwAAAAADzMzMAMDA/wB/f38AAAAAAAAAAAAAAAAAAAAAAAAAAAAhAAAAGAAAABQAAAAbAQAAWQsAANISAAAcEQAAEAAAACYAAAAIAAAA//////////8="/>
              </a:ext>
            </a:extLst>
          </p:cNvSpPr>
          <p:nvPr/>
        </p:nvSpPr>
        <p:spPr>
          <a:xfrm>
            <a:off x="179705" y="1844675"/>
            <a:ext cx="2879725" cy="936625"/>
          </a:xfrm>
          <a:prstGeom prst="cloudCallout">
            <a:avLst>
              <a:gd name="adj1" fmla="val 3306"/>
              <a:gd name="adj2" fmla="val -2880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solidFill>
                  <a:schemeClr val="bg1"/>
                </a:solidFill>
              </a:rPr>
              <a:t>8+4+8=20</a:t>
            </a:r>
            <a:endParaRPr sz="2800">
              <a:solidFill>
                <a:schemeClr val="bg1"/>
              </a:solidFill>
            </a:endParaRPr>
          </a:p>
        </p:txBody>
      </p:sp>
      <p:sp>
        <p:nvSpPr>
          <p:cNvPr id="25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+EQAA1x4AACIYAAB3JAAAECAAACYAAAAIAAAA//////////8="/>
              </a:ext>
            </a:extLst>
          </p:cNvSpPr>
          <p:nvPr/>
        </p:nvSpPr>
        <p:spPr>
          <a:xfrm>
            <a:off x="2843530" y="5013325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0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6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EAAAUBcAANISAADBGQAAECAAACYAAAAIAAAA//////////8="/>
              </a:ext>
            </a:extLst>
          </p:cNvSpPr>
          <p:nvPr/>
        </p:nvSpPr>
        <p:spPr>
          <a:xfrm>
            <a:off x="2627630" y="3789680"/>
            <a:ext cx="431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>
                <a:solidFill>
                  <a:schemeClr val="hlink"/>
                </a:solidFill>
              </a:rPr>
              <a:t>2</a:t>
            </a:r>
            <a:endParaRPr sz="20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1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16" name="Textbox1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Textbox1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18" name="Textbox1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9" name="Textbox1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20" name="Textbox1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2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21" name="Textbox1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JFQAAGBUAAHYZAADIGQAAECAAACYAAAAIAAAA//////////8="/>
              </a:ext>
            </a:extLst>
          </p:cNvSpPr>
          <p:nvPr/>
        </p:nvSpPr>
        <p:spPr>
          <a:xfrm>
            <a:off x="3419475" y="3429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2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22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RBkAACAcAAD0HQAAECAAACYAAAAIAAAA//////////8="/>
              </a:ext>
            </a:extLst>
          </p:cNvSpPr>
          <p:nvPr/>
        </p:nvSpPr>
        <p:spPr>
          <a:xfrm>
            <a:off x="3853180" y="410718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23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SB8AAMQiAADoJAAAECAAACYAAAAIAAAA//////////8="/>
              </a:ext>
            </a:extLst>
          </p:cNvSpPr>
          <p:nvPr/>
        </p:nvSpPr>
        <p:spPr>
          <a:xfrm>
            <a:off x="4572000" y="50850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2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4" name="Legend1"/>
          <p:cNvSpPr>
            <a:extLst>
              <a:ext uri="smNativeData">
                <pr:smNativeData xmlns:pr="smNativeData" val="SMDATA_13_tp64XBMAAAAlAAAA9wEAAA0AAAAAkAAAAEgAAACQAAAASAAAAAAAAAAAAAAAAAAAAAEAAABQAAAANfxtilHDn7+ZpFq7xnytv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IAAAAAQAAAAAAAAAAAAAAAAAAAAAAAAAAAAAAAAAAAAAAAAAAAAAACH9/fwAAAAADzMzMAMDA/wB/f38AAAAAAAAAAAAAAAAAAAAAAAAAAAAhAAAAGAAAABQAAAAAAAAA7QYAAH4TAACwDAAAEAAAACYAAAAIAAAA//////////8="/>
              </a:ext>
            </a:extLst>
          </p:cNvSpPr>
          <p:nvPr/>
        </p:nvSpPr>
        <p:spPr>
          <a:xfrm>
            <a:off x="0" y="1125855"/>
            <a:ext cx="3168650" cy="936625"/>
          </a:xfrm>
          <a:prstGeom prst="cloudCallout">
            <a:avLst>
              <a:gd name="adj1" fmla="val -1551"/>
              <a:gd name="adj2" fmla="val -2880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solidFill>
                  <a:schemeClr val="bg1"/>
                </a:solidFill>
              </a:rPr>
              <a:t>2+2+2+1=7</a:t>
            </a:r>
            <a:endParaRPr sz="2800">
              <a:solidFill>
                <a:schemeClr val="bg1"/>
              </a:solidFill>
            </a:endParaRPr>
          </a:p>
        </p:txBody>
      </p:sp>
      <p:sp>
        <p:nvSpPr>
          <p:cNvPr id="25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+EQAA1x4AACIYAAB3JAAAECAAACYAAAAIAAAA//////////8="/>
              </a:ext>
            </a:extLst>
          </p:cNvSpPr>
          <p:nvPr/>
        </p:nvSpPr>
        <p:spPr>
          <a:xfrm>
            <a:off x="2843530" y="5013325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0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6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EAAAUBcAANISAADBGQAAECAAACYAAAAIAAAA//////////8="/>
              </a:ext>
            </a:extLst>
          </p:cNvSpPr>
          <p:nvPr/>
        </p:nvSpPr>
        <p:spPr>
          <a:xfrm>
            <a:off x="2627630" y="3789680"/>
            <a:ext cx="431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>
                <a:solidFill>
                  <a:srgbClr val="FF0000"/>
                </a:solidFill>
              </a:rPr>
              <a:t>2</a:t>
            </a:r>
            <a:endParaRPr sz="2000">
              <a:solidFill>
                <a:srgbClr val="FF0000"/>
              </a:solidFill>
            </a:endParaRPr>
          </a:p>
        </p:txBody>
      </p:sp>
      <p:sp>
        <p:nvSpPr>
          <p:cNvPr id="27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eDAAA+BkAAEITAACYHwAAECAAACYAAAAIAAAA//////////8="/>
              </a:ext>
            </a:extLst>
          </p:cNvSpPr>
          <p:nvPr/>
        </p:nvSpPr>
        <p:spPr>
          <a:xfrm>
            <a:off x="2051050" y="42214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7</a:t>
            </a:r>
            <a:endParaRPr sz="54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C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1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Textbox1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18" name="Textbox1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9" name="Textbox1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1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20" name="Textbox1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1" name="Textbox1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JFQAAGBUAAHYZAADIGQAAECAAACYAAAAIAAAA//////////8="/>
              </a:ext>
            </a:extLst>
          </p:cNvSpPr>
          <p:nvPr/>
        </p:nvSpPr>
        <p:spPr>
          <a:xfrm>
            <a:off x="3419475" y="3429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2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RBkAACAcAAD0HQAAECAAACYAAAAIAAAA//////////8="/>
              </a:ext>
            </a:extLst>
          </p:cNvSpPr>
          <p:nvPr/>
        </p:nvSpPr>
        <p:spPr>
          <a:xfrm>
            <a:off x="3853180" y="410718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23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SB8AAMQiAADoJAAAECAAACYAAAAIAAAA//////////8="/>
              </a:ext>
            </a:extLst>
          </p:cNvSpPr>
          <p:nvPr/>
        </p:nvSpPr>
        <p:spPr>
          <a:xfrm>
            <a:off x="4572000" y="50850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2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4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+EQAA1x4AACIYAAB3JAAAECAAACYAAAAIAAAA//////////8="/>
              </a:ext>
            </a:extLst>
          </p:cNvSpPr>
          <p:nvPr/>
        </p:nvSpPr>
        <p:spPr>
          <a:xfrm>
            <a:off x="2843530" y="5013325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0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5" name="Textbox1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EAAAUBcAANISAADBGQAAECAAACYAAAAIAAAA//////////8="/>
              </a:ext>
            </a:extLst>
          </p:cNvSpPr>
          <p:nvPr/>
        </p:nvSpPr>
        <p:spPr>
          <a:xfrm>
            <a:off x="2627630" y="3789680"/>
            <a:ext cx="431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/>
              <a:t>2</a:t>
            </a:r>
            <a:endParaRPr sz="2000"/>
          </a:p>
        </p:txBody>
      </p:sp>
      <p:sp>
        <p:nvSpPr>
          <p:cNvPr id="26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eDAAA+BkAAEITAACYHwAAECAAACYAAAAIAAAA//////////8="/>
              </a:ext>
            </a:extLst>
          </p:cNvSpPr>
          <p:nvPr/>
        </p:nvSpPr>
        <p:spPr>
          <a:xfrm>
            <a:off x="2051050" y="42214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7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7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CwAAeA8AAO4RAAAYFQAAECAAACYAAAAIAAAA//////////8="/>
              </a:ext>
            </a:extLst>
          </p:cNvSpPr>
          <p:nvPr/>
        </p:nvSpPr>
        <p:spPr>
          <a:xfrm>
            <a:off x="1835150" y="251460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1</a:t>
            </a:r>
            <a:endParaRPr sz="54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SAwAADQIAAO0V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302450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 = </a:t>
            </a:r>
            <a:r>
              <a:rPr>
                <a:solidFill>
                  <a:srgbClr val="FF0000"/>
                </a:solidFill>
              </a:rPr>
              <a:t>1702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Textbox1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18" name="Textbox1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9" name="Textbox1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20" name="Textbox1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1" name="Textbox1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JFQAAGBUAAHYZAADIGQAAECAAACYAAAAIAAAA//////////8="/>
              </a:ext>
            </a:extLst>
          </p:cNvSpPr>
          <p:nvPr/>
        </p:nvSpPr>
        <p:spPr>
          <a:xfrm>
            <a:off x="3419475" y="3429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2" name="Textbox1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RBkAACAcAAD0HQAAECAAACYAAAAIAAAA//////////8="/>
              </a:ext>
            </a:extLst>
          </p:cNvSpPr>
          <p:nvPr/>
        </p:nvSpPr>
        <p:spPr>
          <a:xfrm>
            <a:off x="3853180" y="410718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23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SB8AAMQiAADoJAAAECAAACYAAAAIAAAA//////////8="/>
              </a:ext>
            </a:extLst>
          </p:cNvSpPr>
          <p:nvPr/>
        </p:nvSpPr>
        <p:spPr>
          <a:xfrm>
            <a:off x="4572000" y="50850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2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4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+EQAA1x4AACIYAAB3JAAAECAAACYAAAAIAAAA//////////8="/>
              </a:ext>
            </a:extLst>
          </p:cNvSpPr>
          <p:nvPr/>
        </p:nvSpPr>
        <p:spPr>
          <a:xfrm>
            <a:off x="2843530" y="5013325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0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5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EAAAUBcAANISAADBGQAAECAAACYAAAAIAAAA//////////8="/>
              </a:ext>
            </a:extLst>
          </p:cNvSpPr>
          <p:nvPr/>
        </p:nvSpPr>
        <p:spPr>
          <a:xfrm>
            <a:off x="2627630" y="3789680"/>
            <a:ext cx="431800" cy="3968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000"/>
              <a:t>2</a:t>
            </a:r>
            <a:endParaRPr sz="2000"/>
          </a:p>
        </p:txBody>
      </p:sp>
      <p:sp>
        <p:nvSpPr>
          <p:cNvPr id="26" name="Textbox1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eDAAA+BkAAEITAACYHwAAECAAACYAAAAIAAAA//////////8="/>
              </a:ext>
            </a:extLst>
          </p:cNvSpPr>
          <p:nvPr/>
        </p:nvSpPr>
        <p:spPr>
          <a:xfrm>
            <a:off x="2051050" y="42214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7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7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KCwAAeA8AAO4RAAAYFQAAECAAACYAAAAIAAAA//////////8="/>
              </a:ext>
            </a:extLst>
          </p:cNvSpPr>
          <p:nvPr/>
        </p:nvSpPr>
        <p:spPr>
          <a:xfrm>
            <a:off x="1835150" y="251460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1</a:t>
            </a:r>
            <a:endParaRPr sz="5400">
              <a:solidFill>
                <a:schemeClr val="hlink"/>
              </a:solidFill>
            </a:endParaRPr>
          </a:p>
        </p:txBody>
      </p:sp>
      <p:sp>
        <p:nvSpPr>
          <p:cNvPr id="28" name="Legend1"/>
          <p:cNvSpPr>
            <a:extLst>
              <a:ext uri="smNativeData">
                <pr:smNativeData xmlns:pr="smNativeData" val="SMDATA_13_tp64XBMAAAAlAAAA9wEAAA0AAAAAkAAAAEgAAACQAAAASAAAAAAAAAAAAAAAAAAAAAEAAABQAAAAk1Rr15ivu78cx3Ecx3HMP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IAAAAAQAAAAAAAAAAAAAAAAAAAAAAAAAAAAAAAAAAAAAAAAAAAAAACH9/fwAAAAADzMzMAMDA/wB/f38AAAAAAAAAAAAAAAAAAAAAAAAAAAAhAAAAGAAAABQAAAD4KAAAEB0AALM2AAAjKAAAEAAAACYAAAAIAAAA//////////8="/>
              </a:ext>
            </a:extLst>
          </p:cNvSpPr>
          <p:nvPr/>
        </p:nvSpPr>
        <p:spPr>
          <a:xfrm>
            <a:off x="6659880" y="4724400"/>
            <a:ext cx="2232025" cy="1800225"/>
          </a:xfrm>
          <a:prstGeom prst="cloudCallout">
            <a:avLst>
              <a:gd name="adj1" fmla="val -5407"/>
              <a:gd name="adj2" fmla="val 11111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solidFill>
                  <a:schemeClr val="bg1"/>
                </a:solidFill>
              </a:rPr>
              <a:t>Read off answer</a:t>
            </a:r>
            <a:endParaRPr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Cg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IK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FJUU0g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Legend1"/>
          <p:cNvSpPr>
            <a:extLst>
              <a:ext uri="smNativeData">
                <pr:smNativeData xmlns:pr="smNativeData" val="SMDATA_13_tp64XBMAAAAlAAAA9wEAAA0AAAAAkAAAAEgAAACQAAAASAAAAAAAAAAAAAAAAAAAAAEAAABQAAAASbV2jfm6ob90z3+F4JCWP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pkIxdntAQAAAAAAAAAAAAAAAAAAAAAAAAAAAAAAAAAAAAAAAAAAAGaZCH9/fwD///8DzMzMAMDA/wB/f38AAAAAAAAAAAAAAAAAAAAAAAAAAAAhAAAAGAAAABQAAAD+AQAAygsAAH4RAABQFwAAEAAAACYAAAAIAAAA//////////8="/>
              </a:ext>
            </a:extLst>
          </p:cNvSpPr>
          <p:nvPr/>
        </p:nvSpPr>
        <p:spPr>
          <a:xfrm>
            <a:off x="323850" y="1916430"/>
            <a:ext cx="2519680" cy="1873250"/>
          </a:xfrm>
          <a:prstGeom prst="cloudCallout">
            <a:avLst>
              <a:gd name="adj1" fmla="val -1731"/>
              <a:gd name="adj2" fmla="val 1102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200">
                <a:solidFill>
                  <a:schemeClr val="bg2"/>
                </a:solidFill>
              </a:rPr>
              <a:t>Draw grid</a:t>
            </a:r>
            <a:endParaRPr sz="3200">
              <a:solidFill>
                <a:schemeClr val="bg2"/>
              </a:solidFill>
            </a:endParaRPr>
          </a:p>
        </p:txBody>
      </p:sp>
      <p:sp>
        <p:nvSpPr>
          <p:cNvPr id="12" name="Legend2"/>
          <p:cNvSpPr>
            <a:extLst>
              <a:ext uri="smNativeData">
                <pr:smNativeData xmlns:pr="smNativeData" val="SMDATA_13_tp64XBMAAAAlAAAA9wEAAA0AAAAAkAAAAEgAAACQAAAASAAAAAAAAAAAAAAAAAAAAAEAAABQAAAASbV2jfm6ob90z3+F4JCWP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pkIxdntAQAAAAAAAAAAAAAAAAAAAAAAAAAAAAAAAAAAAAAAAAAAAGaZCH9/fwD///8DzMzMAMDA/wB/f38AAAAAAAAAAAAAAAAAAAAAAAAAAAAhAAAAGAAAABQAAADDJgAAVQ8AAEI2AADbGgAAEAAAACYAAAAIAAAA//////////8="/>
              </a:ext>
            </a:extLst>
          </p:cNvSpPr>
          <p:nvPr/>
        </p:nvSpPr>
        <p:spPr>
          <a:xfrm>
            <a:off x="6301105" y="2492375"/>
            <a:ext cx="2519045" cy="1873250"/>
          </a:xfrm>
          <a:prstGeom prst="cloudCallout">
            <a:avLst>
              <a:gd name="adj1" fmla="val -1731"/>
              <a:gd name="adj2" fmla="val 1102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3200">
                <a:solidFill>
                  <a:schemeClr val="bg2"/>
                </a:solidFill>
              </a:rPr>
              <a:t>Draw lattice</a:t>
            </a:r>
            <a:endParaRPr sz="32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dvAuto="0"/>
      <p:bldP spid="6" grpId="0" animBg="1" advAuto="0"/>
      <p:bldP spid="7" grpId="0" animBg="1" advAuto="0"/>
      <p:bldP spid="8" grpId="0" animBg="1" advAuto="0"/>
      <p:bldP spid="9" grpId="0" animBg="1" advAuto="0"/>
      <p:bldP spid="10" grpId="0" animBg="1" advAuto="0"/>
      <p:bldP spid="11" grpId="0" animBg="1" advAuto="0"/>
      <p:bldP spid="12" grpId="0" animBg="1" advAuto="0"/>
    </p:bldLst>
    <p:extLst>
      <p:ext uri="smNativeData">
        <pr:smNativeData xmlns:pr="smNativeData" val="tp64XAgAAAAFAAAA/f///wEAAAABAAAAAAAAAAAAAAAAAAAAAAAAAAcAAAD9////AQAAAAEAAAAAAAAAAAAAAAAAAAAAAAAACQAAAP3///8BAAAAAQAAAAAAAAAAAAAAAAAAAAAAAAALAAAA/f///wEAAAABAAAAAAAAAAAAAAAAAAAAAAAAAA8AAAD9////AQAAAAEAAAAAAAAAAAAAAAAAAAAAAAAAEQAAAP3///8BAAAAAQAAAAAAAAAAAAAAAAAAAAAAAAATAAAA/f///wEAAAABAAAAAAAAAAAAAAAAAAAAAAAAABUAAAD9////AQAAAAEAAAAAAAAAAAAAAAAAAAAAAAAA"/>
      </p:ext>
    </p:ext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Kg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Cg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ED8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Cg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1</a:t>
            </a:r>
            <a:endParaRPr sz="4400">
              <a:solidFill>
                <a:schemeClr val="folHlink"/>
              </a:solidFill>
            </a:endParaRPr>
          </a:p>
        </p:txBody>
      </p:sp>
      <p:sp>
        <p:nvSpPr>
          <p:cNvPr id="16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8</a:t>
            </a:r>
            <a:endParaRPr sz="4400">
              <a:solidFill>
                <a:schemeClr val="folHlink"/>
              </a:solidFill>
            </a:endParaRPr>
          </a:p>
        </p:txBody>
      </p:sp>
      <p:sp>
        <p:nvSpPr>
          <p:cNvPr id="17" name="Ellipse1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DlHQAAegYAAIskAADKCwAAEAAAACYAAAAIAAAA//////////8="/>
              </a:ext>
            </a:extLst>
          </p:cNvSpPr>
          <p:nvPr/>
        </p:nvSpPr>
        <p:spPr>
          <a:xfrm>
            <a:off x="4859655" y="1052830"/>
            <a:ext cx="1080770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Ellipse2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D8JAAAAQ4AAKIrAABREwAAEAAAACYAAAAIAAAA//////////8="/>
              </a:ext>
            </a:extLst>
          </p:cNvSpPr>
          <p:nvPr/>
        </p:nvSpPr>
        <p:spPr>
          <a:xfrm>
            <a:off x="6012180" y="2276475"/>
            <a:ext cx="1080770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egend1"/>
          <p:cNvSpPr>
            <a:extLst>
              <a:ext uri="smNativeData">
                <pr:smNativeData xmlns:pr="smNativeData" val="SMDATA_13_tp64XBMAAAAlAAAA9wEAAA0AAAAAkAAAAEgAAACQAAAASAAAAAAAAAAAAAAAAAAAAAEAAABQAAAABIe0jA89ZT9Z8oslv1jkP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pkIxdntAQAAAAAAAAAAAAAAAAAAAAAAAAAAAAAAAAAAAAAAAAAAAGaZCH9/fwD///8DzMzMAMDA/wB/f38AAAAAAAAAAAAAAAAAAAAAAAAAAAAhAAAAGAAAABQAAAAzJwAAmgEAAEI2AABBCAAAEAAAACYAAAAIAAAA//////////8="/>
              </a:ext>
            </a:extLst>
          </p:cNvSpPr>
          <p:nvPr/>
        </p:nvSpPr>
        <p:spPr>
          <a:xfrm>
            <a:off x="6372225" y="260350"/>
            <a:ext cx="2447925" cy="1081405"/>
          </a:xfrm>
          <a:prstGeom prst="cloudCallout">
            <a:avLst>
              <a:gd name="adj1" fmla="val 130"/>
              <a:gd name="adj2" fmla="val 31792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000">
                <a:solidFill>
                  <a:schemeClr val="bg1"/>
                </a:solidFill>
              </a:rPr>
              <a:t>6×3</a:t>
            </a:r>
            <a:endParaRPr sz="4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 advAuto="0"/>
      <p:bldP spid="16" grpId="0" animBg="1" advAuto="0"/>
    </p:bldLst>
    <p:extLst>
      <p:ext uri="smNativeData">
        <pr:smNativeData xmlns:pr="smNativeData" val="tp64XAIAAAAFAAAA/f///wEAAAABAAAAAAAAAAAAAAAAAAAAAAAAAAcAAAD9////AQAAAAEAAAAAAAAAAAAAAAAAAAAAAAAA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O8r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Hg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JsV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Ellipse2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DlHQAAegYAAIskAADKCwAAEAAAACYAAAAIAAAA//////////8="/>
              </a:ext>
            </a:extLst>
          </p:cNvSpPr>
          <p:nvPr/>
        </p:nvSpPr>
        <p:spPr>
          <a:xfrm>
            <a:off x="4859655" y="1052830"/>
            <a:ext cx="1080770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Ellipse1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BvJQAAUBcAABUsAACgHAAAEAAAACYAAAAIAAAA//////////8="/>
              </a:ext>
            </a:extLst>
          </p:cNvSpPr>
          <p:nvPr/>
        </p:nvSpPr>
        <p:spPr>
          <a:xfrm>
            <a:off x="6085205" y="3789680"/>
            <a:ext cx="1080770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egend1"/>
          <p:cNvSpPr>
            <a:extLst>
              <a:ext uri="smNativeData">
                <pr:smNativeData xmlns:pr="smNativeData" val="SMDATA_13_tp64XBMAAAAlAAAA9wEAAA0AAAAAkAAAAEgAAACQAAAASAAAAAAAAAAAAAAAAAAAAAEAAABQAAAA3t3d3d3drT9z8MLqZzrCv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pkIxdntAQAAAAAAAAAAAAAAAAAAAAAAAAAAAAAAAAAAAAAAAAAAAGaZCH9/fwD///8DzMzMAMDA/wB/f38AAAAAAAAAAAAAAAAAAAAAAAAAAAAhAAAAGAAAABQAAAAxKQAAxBEAAEA4AABqGAAAEAAAACYAAAAIAAAA//////////8="/>
              </a:ext>
            </a:extLst>
          </p:cNvSpPr>
          <p:nvPr/>
        </p:nvSpPr>
        <p:spPr>
          <a:xfrm>
            <a:off x="6696075" y="2887980"/>
            <a:ext cx="2447925" cy="1080770"/>
          </a:xfrm>
          <a:prstGeom prst="cloudCallout">
            <a:avLst>
              <a:gd name="adj1" fmla="val 2917"/>
              <a:gd name="adj2" fmla="val -7120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000">
                <a:solidFill>
                  <a:schemeClr val="bg1"/>
                </a:solidFill>
              </a:rPr>
              <a:t>6×7</a:t>
            </a:r>
            <a:endParaRPr sz="4000">
              <a:solidFill>
                <a:schemeClr val="bg1"/>
              </a:solidFill>
            </a:endParaRPr>
          </a:p>
        </p:txBody>
      </p:sp>
      <p:sp>
        <p:nvSpPr>
          <p:cNvPr id="20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4</a:t>
            </a:r>
            <a:endParaRPr sz="4400">
              <a:solidFill>
                <a:schemeClr val="folHlink"/>
              </a:solidFill>
            </a:endParaRPr>
          </a:p>
        </p:txBody>
      </p:sp>
      <p:sp>
        <p:nvSpPr>
          <p:cNvPr id="21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2</a:t>
            </a:r>
            <a:endParaRPr sz="44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dvAuto="0"/>
      <p:bldP spid="21" grpId="0" animBg="1" advAuto="0"/>
    </p:bldLst>
    <p:extLst>
      <p:ext uri="smNativeData">
        <pr:smNativeData xmlns:pr="smNativeData" val="tp64XAIAAAAFAAAA/f///wEAAAABAAAAAAAAAAAAAAAAAAAAAAAAAAcAAAD9////AQAAAAEAAAAAAAAAAAAAAAAAAAAAAAAA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Ellipse2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B6FQAAegYAACAcAADKCwAAEAAAACYAAAAIAAAA//////////8="/>
              </a:ext>
            </a:extLst>
          </p:cNvSpPr>
          <p:nvPr/>
        </p:nvSpPr>
        <p:spPr>
          <a:xfrm>
            <a:off x="3491230" y="1052830"/>
            <a:ext cx="1080770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Ellipse1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CLJAAAAQ4AADIrAABREwAAEAAAACYAAAAIAAAA//////////8="/>
              </a:ext>
            </a:extLst>
          </p:cNvSpPr>
          <p:nvPr/>
        </p:nvSpPr>
        <p:spPr>
          <a:xfrm>
            <a:off x="5940425" y="2276475"/>
            <a:ext cx="1081405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egend1"/>
          <p:cNvSpPr>
            <a:extLst>
              <a:ext uri="smNativeData">
                <pr:smNativeData xmlns:pr="smNativeData" val="SMDATA_13_tp64XBMAAAAlAAAA9wEAAA0AAAAAkAAAAEgAAACQAAAASAAAAAAAAAAAAAAAAAAAAAEAAABQAAAA3t3d3d3drT9z8MLqZzrCv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pkIxdntAQAAAAAAAAAAAAAAAAAAAAAAAAAAAAAAAAAAAAAAAAAAAGaZCH9/fwD///8DzMzMAMDA/wB/f38AAAAAAAAAAAAAAAAAAAAAAAAAAAAhAAAAGAAAABQAAACLAQAAIgkAAJoQAADIDwAAEAAAACYAAAAIAAAA//////////8="/>
              </a:ext>
            </a:extLst>
          </p:cNvSpPr>
          <p:nvPr/>
        </p:nvSpPr>
        <p:spPr>
          <a:xfrm>
            <a:off x="250825" y="1484630"/>
            <a:ext cx="2447925" cy="1080770"/>
          </a:xfrm>
          <a:prstGeom prst="cloudCallout">
            <a:avLst>
              <a:gd name="adj1" fmla="val 2917"/>
              <a:gd name="adj2" fmla="val -7120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000">
                <a:solidFill>
                  <a:schemeClr val="bg1"/>
                </a:solidFill>
              </a:rPr>
              <a:t>4×3</a:t>
            </a:r>
            <a:endParaRPr sz="4000">
              <a:solidFill>
                <a:schemeClr val="bg1"/>
              </a:solidFill>
            </a:endParaRPr>
          </a:p>
        </p:txBody>
      </p:sp>
      <p:sp>
        <p:nvSpPr>
          <p:cNvPr id="20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21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2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1</a:t>
            </a:r>
            <a:endParaRPr sz="4400">
              <a:solidFill>
                <a:schemeClr val="folHlink"/>
              </a:solidFill>
            </a:endParaRPr>
          </a:p>
        </p:txBody>
      </p:sp>
      <p:sp>
        <p:nvSpPr>
          <p:cNvPr id="23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2</a:t>
            </a:r>
            <a:endParaRPr sz="44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 advAuto="0"/>
      <p:bldP spid="23" grpId="0" animBg="1" advAuto="0"/>
    </p:bldLst>
    <p:extLst>
      <p:ext uri="smNativeData">
        <pr:smNativeData xmlns:pr="smNativeData" val="tp64XAIAAAAFAAAA/f///wEAAAABAAAAAAAAAAAAAAAAAAAAAAAAAAcAAAD9////AQAAAAEAAAAAAAAAAAAAAAAAAAAAAAAA"/>
      </p:ext>
    </p:ext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D/B39/fwD///8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1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1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Ellipse1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B6FQAAegYAACAcAADKCwAAEAAAACYAAAAIAAAA//////////8="/>
              </a:ext>
            </a:extLst>
          </p:cNvSpPr>
          <p:nvPr/>
        </p:nvSpPr>
        <p:spPr>
          <a:xfrm>
            <a:off x="3491230" y="1052830"/>
            <a:ext cx="1080770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8" name="Ellipse2"/>
          <p:cNvSpPr>
            <a:extLst>
              <a:ext uri="smNativeData">
                <pr:smNativeData xmlns:pr="smNativeData" val="SMDATA_13_tp64XBMAAAAlAAAAZgAAAA0AAAAAkAAAAEgAAACQAAAASAAAAAAAAAABAAAAAAAAAAEAAABQAAAAAAAAAAAA8D8AAAAAAADw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BmmQ88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GaZCH9/fwD///8DzMzMAMDA/wB/f38AAAAAAAAAAAAAAAAAAAAAAAAAAAAhAAAAGAAAABQAAABvJQAAUBcAABUsAACgHAAAEAAAACYAAAAIAAAA//////////8="/>
              </a:ext>
            </a:extLst>
          </p:cNvSpPr>
          <p:nvPr/>
        </p:nvSpPr>
        <p:spPr>
          <a:xfrm>
            <a:off x="6085205" y="3789680"/>
            <a:ext cx="1080770" cy="863600"/>
          </a:xfrm>
          <a:prstGeom prst="ellipse">
            <a:avLst/>
          </a:prstGeom>
          <a:noFill/>
          <a:ln w="38100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</p:sp>
      <p:sp>
        <p:nvSpPr>
          <p:cNvPr id="19" name="Legend1"/>
          <p:cNvSpPr>
            <a:extLst>
              <a:ext uri="smNativeData">
                <pr:smNativeData xmlns:pr="smNativeData" val="SMDATA_13_tp64XBMAAAAlAAAA9wEAAA0AAAAAkAAAAEgAAACQAAAASAAAAAAAAAAAAAAAAAAAAAEAAABQAAAAlR2mLrc/uD/D9Shcj8LRv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ZpkIxdntAQAAAAAAAAAAAAAAAAAAAAAAAAAAAAAAAAAAAAAAAAAAAGaZCH9/fwD///8DzMzMAMDA/wB/f38AAAAAAAAAAAAAAAAAAAAAAAAAAAAhAAAAGAAAABQAAABvAgAAGBUAAH4RAAC/GwAAEAAAACYAAAAIAAAA//////////8="/>
              </a:ext>
            </a:extLst>
          </p:cNvSpPr>
          <p:nvPr/>
        </p:nvSpPr>
        <p:spPr>
          <a:xfrm>
            <a:off x="395605" y="3429000"/>
            <a:ext cx="2447925" cy="1081405"/>
          </a:xfrm>
          <a:prstGeom prst="cloudCallout">
            <a:avLst>
              <a:gd name="adj1" fmla="val 4736"/>
              <a:gd name="adj2" fmla="val -13875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4000">
                <a:solidFill>
                  <a:schemeClr val="bg1"/>
                </a:solidFill>
              </a:rPr>
              <a:t>4×7</a:t>
            </a:r>
            <a:endParaRPr sz="4000">
              <a:solidFill>
                <a:schemeClr val="bg1"/>
              </a:solidFill>
            </a:endParaRPr>
          </a:p>
        </p:txBody>
      </p:sp>
      <p:sp>
        <p:nvSpPr>
          <p:cNvPr id="20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21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2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23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4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AJFQAAGBUAAHYZAADIGQAAECAAACYAAAAIAAAA//////////8="/>
              </a:ext>
            </a:extLst>
          </p:cNvSpPr>
          <p:nvPr/>
        </p:nvSpPr>
        <p:spPr>
          <a:xfrm>
            <a:off x="3419475" y="3429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2</a:t>
            </a:r>
            <a:endParaRPr sz="4400">
              <a:solidFill>
                <a:schemeClr val="folHlink"/>
              </a:solidFill>
            </a:endParaRPr>
          </a:p>
        </p:txBody>
      </p:sp>
      <p:sp>
        <p:nvSpPr>
          <p:cNvPr id="25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z9v8FxdntAQAAAAAAAAAAAAAAAAAAAAAAAAAAAAAAAAAAAAAAAAAAAAAAAn9/fwD///8DzMzMAMDA/wB/f38AAAAAAAAAAAAAAAAAAAAAAAAAAAAhAAAAGAAAABQAAAC0FwAARBkAACAcAAD0HQAAECAAACYAAAAIAAAA//////////8="/>
              </a:ext>
            </a:extLst>
          </p:cNvSpPr>
          <p:nvPr/>
        </p:nvSpPr>
        <p:spPr>
          <a:xfrm>
            <a:off x="3853180" y="410718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chemeClr val="folHlink"/>
                </a:solidFill>
              </a:rPr>
              <a:t>8</a:t>
            </a:r>
            <a:endParaRPr sz="44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 advAuto="0"/>
      <p:bldP spid="25" grpId="0" animBg="1" advAuto="0"/>
    </p:bldLst>
    <p:extLst>
      <p:ext uri="smNativeData">
        <pr:smNativeData xmlns:pr="smNativeData" val="tp64XAIAAAAFAAAA/f///wEAAAABAAAAAAAAAAAAAAAAAAAAAAAAAAcAAAD9////AQAAAAEAAAAAAAAAAAAAAAAAAAAAAAAA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Cg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Textbox1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18" name="Textbox1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19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20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1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JFQAAGBUAAHYZAADIGQAAECAAACYAAAAIAAAA//////////8="/>
              </a:ext>
            </a:extLst>
          </p:cNvSpPr>
          <p:nvPr/>
        </p:nvSpPr>
        <p:spPr>
          <a:xfrm>
            <a:off x="3419475" y="3429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2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RBkAACAcAAD0HQAAECAAACYAAAAIAAAA//////////8="/>
              </a:ext>
            </a:extLst>
          </p:cNvSpPr>
          <p:nvPr/>
        </p:nvSpPr>
        <p:spPr>
          <a:xfrm>
            <a:off x="3853180" y="410718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23" name="Legend1"/>
          <p:cNvSpPr>
            <a:extLst>
              <a:ext uri="smNativeData">
                <pr:smNativeData xmlns:pr="smNativeData" val="SMDATA_13_tp64XBMAAAAlAAAA9wEAAA0AAAAAkAAAAEgAAACQAAAASAAAAAAAAAAAAAAAAAAAAAEAAABQAAAAlEmqtWvMxz8nnhWNBHyjvwAAAAAAAOA/AAAAAAAA4D8AAAAAAADgPwAAAAAAAOA/AAAAAAAA4D8AAAAAAADgPwAAAAAAAOA/AAAAAAAA4D8CAAAAjAAAAAEAAAAAAAAAAGaZD8XZ7QgAAAAAAAAAAAAAAAAAAAAAAAAAAAAAAAAAAAAAeAAAAAEAAABAAAAAAAAAAAAAAABaAAAAAAAAAAAAAAAAAAAAAAAAAAAAAAAAAAAAAAAAAAAAAAAAAAAAAAAAAAAAAAAAAAAAAAAAAAAAAAAAAAAAAAAAAAAAAAAAAAAAFAAAADwAAAABAAAAAAAAAABmmQ8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IAAAAAQAAAAAAAAAAAAAAAAAAAAAAAAAAAAAAAAAAAAAAAAAAAAAACH9/fwAAAAADzMzMAMDA/wB/f38AAAAAAAAAAAAAAAAAAAAAAAAAAAAhAAAAGAAAABQAAAAbAQAAWQsAAH4RAAAYFQAAEAAAACYAAAAIAAAA//////////8="/>
              </a:ext>
            </a:extLst>
          </p:cNvSpPr>
          <p:nvPr/>
        </p:nvSpPr>
        <p:spPr>
          <a:xfrm>
            <a:off x="179705" y="1844675"/>
            <a:ext cx="2663825" cy="1584325"/>
          </a:xfrm>
          <a:prstGeom prst="cloudCallout">
            <a:avLst>
              <a:gd name="adj1" fmla="val 9296"/>
              <a:gd name="adj2" fmla="val -1903"/>
            </a:avLst>
          </a:prstGeom>
          <a:solidFill>
            <a:schemeClr val="folHlink"/>
          </a:solidFill>
          <a:ln w="9525" cap="flat" cmpd="sng" algn="ctr">
            <a:solidFill>
              <a:schemeClr val="folHlink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>
                <a:solidFill>
                  <a:schemeClr val="bg1"/>
                </a:solidFill>
              </a:rPr>
              <a:t>Add diagonals</a:t>
            </a:r>
            <a:endParaRPr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CYAAPAPAABAKQAAAAAAACYAAAAIAAAAAQAAAAAAAAA="/>
              </a:ext>
            </a:extLst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tp64XBMAAAAlAAAAZAAAAA8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cCYAAAglAABAKQAAAAAAACYAAAAIAAAAAQAAAAAAAAA="/>
              </a:ext>
            </a:extLst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tp64XBMAAAAlAAAAZA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SAwAADQIAAJMNAAA2BgAAEAAAACYAAAAIAAAAAQAAAAAAAAA="/>
              </a:ext>
            </a:extLst>
          </p:cNvSpPr>
          <p:nvPr>
            <p:ph type="body" idx="1"/>
          </p:nvPr>
        </p:nvSpPr>
        <p:spPr>
          <a:xfrm>
            <a:off x="539750" y="333375"/>
            <a:ext cx="1666875" cy="676275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t>46 × 37</a:t>
            </a:r>
          </a:p>
        </p:txBody>
      </p:sp>
      <p:sp>
        <p:nvSpPr>
          <p:cNvPr id="5" name="Rectangle1"/>
          <p:cNvSpPr>
            <a:extLst>
              <a:ext uri="smNativeData">
                <pr:smNativeData xmlns:pr="smNativeData" val="SMDATA_13_tp64XBMAAAAlAAAAZAAAAA0AAAAAkAAAAEgAAACQAAAASAAAAAAAAAAB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PQwAAPwkAAD0HQAAEAAAACYAAAAIAAAA//////////8="/>
              </a:ext>
            </a:extLst>
          </p:cNvSpPr>
          <p:nvPr/>
        </p:nvSpPr>
        <p:spPr>
          <a:xfrm>
            <a:off x="3132455" y="1989455"/>
            <a:ext cx="2879725" cy="287972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6" name="Line3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PQwAACAcAAD0HQAAEAAAACYAAAAIAAAA//////////8="/>
              </a:ext>
            </a:extLst>
          </p:cNvSpPr>
          <p:nvPr/>
        </p:nvSpPr>
        <p:spPr>
          <a:xfrm>
            <a:off x="4572000" y="1989455"/>
            <a:ext cx="0" cy="28797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7" name="Line5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FEwAAGBUAAPwkAAAYFQAAEAAAACYAAAAIAAAA//////////8="/>
              </a:ext>
            </a:extLst>
          </p:cNvSpPr>
          <p:nvPr/>
        </p:nvSpPr>
        <p:spPr>
          <a:xfrm>
            <a:off x="3132455" y="3429000"/>
            <a:ext cx="2879725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8" name="Line4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D2CQAAPQwAACAcAABnHgAAEAAAACYAAAAIAAAA//////////8="/>
              </a:ext>
            </a:extLst>
          </p:cNvSpPr>
          <p:nvPr/>
        </p:nvSpPr>
        <p:spPr>
          <a:xfrm flipH="1">
            <a:off x="1619250" y="1989455"/>
            <a:ext cx="2952750" cy="29527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9" name="Line2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pCgAAPQwAAPwkAABfJgAAEAAAACYAAAAIAAAA//////////8="/>
              </a:ext>
            </a:extLst>
          </p:cNvSpPr>
          <p:nvPr/>
        </p:nvSpPr>
        <p:spPr>
          <a:xfrm flipH="1">
            <a:off x="1692275" y="1989455"/>
            <a:ext cx="4319905" cy="4248150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Line1"/>
          <p:cNvSpPr>
            <a:extLst>
              <a:ext uri="smNativeData">
                <pr:smNativeData xmlns:pr="smNativeData" val="SMDATA_13_tp64XBMAAAAlAAAACgAAAA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BAAAAAAAAAAAA/w4PAAAAAQAAACMAAAAjAAAAIwAAAB4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B39/fwAAAAADzMzMAMDA/wB/f38AAAAAAAAAAAAAAAAAAAAAAAAAAAAhAAAAGAAAABQAAABFEwAAGBUAAPwkAADPJgAAEAAAACYAAAAIAAAA//////////8="/>
              </a:ext>
            </a:extLst>
          </p:cNvSpPr>
          <p:nvPr/>
        </p:nvSpPr>
        <p:spPr>
          <a:xfrm flipH="1">
            <a:off x="3132455" y="3429000"/>
            <a:ext cx="2879725" cy="2879725"/>
          </a:xfrm>
          <a:prstGeom prst="line">
            <a:avLst/>
          </a:prstGeom>
          <a:noFill/>
          <a:ln w="9525" cap="flat" cmpd="sng" algn="ctr">
            <a:solidFill>
              <a:schemeClr val="hlink"/>
            </a:solidFill>
            <a:prstDash val="solid"/>
            <a:headEnd type="none"/>
            <a:tailEnd type="none"/>
          </a:ln>
          <a:effectLst/>
        </p:spPr>
      </p:sp>
      <p:sp>
        <p:nvSpPr>
          <p:cNvPr id="11" name="Textbox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FgAAlgUAAMoaAABYDAAAECAAACYAAAAIAAAA//////////8="/>
              </a:ext>
            </a:extLst>
          </p:cNvSpPr>
          <p:nvPr/>
        </p:nvSpPr>
        <p:spPr>
          <a:xfrm>
            <a:off x="363537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4</a:t>
            </a:r>
            <a:endParaRPr sz="6600"/>
          </a:p>
        </p:txBody>
      </p:sp>
      <p:sp>
        <p:nvSpPr>
          <p:cNvPr id="12" name="Textbox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7HwAAlgUAAKgjAABYDAAAECAAACYAAAAIAAAA//////////8="/>
              </a:ext>
            </a:extLst>
          </p:cNvSpPr>
          <p:nvPr/>
        </p:nvSpPr>
        <p:spPr>
          <a:xfrm>
            <a:off x="5076825" y="90805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6</a:t>
            </a:r>
            <a:endParaRPr sz="6600"/>
          </a:p>
        </p:txBody>
      </p:sp>
      <p:sp>
        <p:nvSpPr>
          <p:cNvPr id="13" name="Textbox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fJQAAIA0AAEwqAADiEwAAECAAACYAAAAIAAAA//////////8="/>
              </a:ext>
            </a:extLst>
          </p:cNvSpPr>
          <p:nvPr/>
        </p:nvSpPr>
        <p:spPr>
          <a:xfrm>
            <a:off x="6156325" y="2133600"/>
            <a:ext cx="719455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3</a:t>
            </a:r>
            <a:endParaRPr sz="6600"/>
          </a:p>
        </p:txBody>
      </p:sp>
      <p:sp>
        <p:nvSpPr>
          <p:cNvPr id="14" name="Textbox10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JgAAbBYAALwqAAAuHQAAECAAACYAAAAIAAAA//////////8="/>
              </a:ext>
            </a:extLst>
          </p:cNvSpPr>
          <p:nvPr/>
        </p:nvSpPr>
        <p:spPr>
          <a:xfrm>
            <a:off x="6228080" y="3644900"/>
            <a:ext cx="718820" cy="1098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6600"/>
              <a:t>7</a:t>
            </a:r>
            <a:endParaRPr sz="6600"/>
          </a:p>
        </p:txBody>
      </p:sp>
      <p:sp>
        <p:nvSpPr>
          <p:cNvPr id="15" name="Textbox9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lHQAAPQwAAFEiAADtEAAAECAAACYAAAAIAAAA//////////8="/>
              </a:ext>
            </a:extLst>
          </p:cNvSpPr>
          <p:nvPr/>
        </p:nvSpPr>
        <p:spPr>
          <a:xfrm>
            <a:off x="48596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16" name="Textbox11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PIAAAaBAAAPwkAAAYFQAAECAAACYAAAAIAAAA//////////8="/>
              </a:ext>
            </a:extLst>
          </p:cNvSpPr>
          <p:nvPr/>
        </p:nvSpPr>
        <p:spPr>
          <a:xfrm>
            <a:off x="5292725" y="2667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17" name="Textbox13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HQAAGBUAAN4hAADIGQAAECAAACYAAAAIAAAA//////////8="/>
              </a:ext>
            </a:extLst>
          </p:cNvSpPr>
          <p:nvPr/>
        </p:nvSpPr>
        <p:spPr>
          <a:xfrm>
            <a:off x="4786630" y="3429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4</a:t>
            </a:r>
            <a:endParaRPr sz="4400"/>
          </a:p>
        </p:txBody>
      </p:sp>
      <p:sp>
        <p:nvSpPr>
          <p:cNvPr id="18" name="Textbox12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cIAAARBkAAIkkAAD0HQAAECAAACYAAAAIAAAA//////////8="/>
              </a:ext>
            </a:extLst>
          </p:cNvSpPr>
          <p:nvPr/>
        </p:nvSpPr>
        <p:spPr>
          <a:xfrm>
            <a:off x="5219700" y="410718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>
                <a:solidFill>
                  <a:srgbClr val="FF0000"/>
                </a:solidFill>
              </a:rPr>
              <a:t>2</a:t>
            </a:r>
            <a:endParaRPr sz="4400">
              <a:solidFill>
                <a:srgbClr val="FF0000"/>
              </a:solidFill>
            </a:endParaRPr>
          </a:p>
        </p:txBody>
      </p:sp>
      <p:sp>
        <p:nvSpPr>
          <p:cNvPr id="19" name="Textbox5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FAAAPQwAAAUZAADtEAAAECAAACYAAAAIAAAA//////////8="/>
              </a:ext>
            </a:extLst>
          </p:cNvSpPr>
          <p:nvPr/>
        </p:nvSpPr>
        <p:spPr>
          <a:xfrm>
            <a:off x="3348355" y="1989455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1</a:t>
            </a:r>
            <a:endParaRPr sz="4400"/>
          </a:p>
        </p:txBody>
      </p:sp>
      <p:sp>
        <p:nvSpPr>
          <p:cNvPr id="20" name="Textbox4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aBAAACAcAAAYFQAAECAAACYAAAAIAAAA//////////8="/>
              </a:ext>
            </a:extLst>
          </p:cNvSpPr>
          <p:nvPr/>
        </p:nvSpPr>
        <p:spPr>
          <a:xfrm>
            <a:off x="3853180" y="266700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1" name="Textbox6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JFQAAGBUAAHYZAADIGQAAECAAACYAAAAIAAAA//////////8="/>
              </a:ext>
            </a:extLst>
          </p:cNvSpPr>
          <p:nvPr/>
        </p:nvSpPr>
        <p:spPr>
          <a:xfrm>
            <a:off x="3419475" y="3429000"/>
            <a:ext cx="719455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2</a:t>
            </a:r>
            <a:endParaRPr sz="4400"/>
          </a:p>
        </p:txBody>
      </p:sp>
      <p:sp>
        <p:nvSpPr>
          <p:cNvPr id="22" name="Textbox8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0FwAARBkAACAcAAD0HQAAECAAACYAAAAIAAAA//////////8="/>
              </a:ext>
            </a:extLst>
          </p:cNvSpPr>
          <p:nvPr/>
        </p:nvSpPr>
        <p:spPr>
          <a:xfrm>
            <a:off x="3853180" y="4107180"/>
            <a:ext cx="718820" cy="762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4400"/>
              <a:t>8</a:t>
            </a:r>
            <a:endParaRPr sz="4400"/>
          </a:p>
        </p:txBody>
      </p:sp>
      <p:sp>
        <p:nvSpPr>
          <p:cNvPr id="23" name="Textbox7"/>
          <p:cNvSpPr txBox="1">
            <a:extLst>
              <a:ext uri="smNativeData">
                <pr:smNativeData xmlns:pr="smNativeData" val="SMDATA_13_tp64XBMAAAAlAAAAEgAAAE0AAAAAkAAAAEgAAACQAAAASAAAAAAAAAAAAAAAAAAAAAEAAABQAAAAAAAAAAAA4D8AAAAAAADgPwAAAAAAAOA/AAAAAAAA4D8AAAAAAADgPwAAAAAAAOA/AAAAAAAA4D8AAAAAAADgPwAAAAAAAOA/AAAAAAAA4D8CAAAAjAAAAAAAAAAAAAAA8/b/DMXZ7Q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///8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HAAASB8AAMQiAADoJAAAECAAACYAAAAIAAAA//////////8="/>
              </a:ext>
            </a:extLst>
          </p:cNvSpPr>
          <p:nvPr/>
        </p:nvSpPr>
        <p:spPr>
          <a:xfrm>
            <a:off x="4572000" y="5085080"/>
            <a:ext cx="1079500" cy="914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5400">
                <a:solidFill>
                  <a:schemeClr val="hlink"/>
                </a:solidFill>
              </a:rPr>
              <a:t>2</a:t>
            </a:r>
            <a:endParaRPr sz="54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00FF"/>
      </a:hlink>
      <a:folHlink>
        <a:srgbClr val="006699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FFFFFF"/>
        </a:dk1>
        <a:lt1>
          <a:srgbClr val="000000"/>
        </a:lt1>
        <a:dk2>
          <a:srgbClr val="B2B2B2"/>
        </a:dk2>
        <a:lt2>
          <a:srgbClr val="010199"/>
        </a:lt2>
        <a:accent1>
          <a:srgbClr val="3399FF"/>
        </a:accent1>
        <a:accent2>
          <a:srgbClr val="6666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FFFFFF"/>
        </a:dk1>
        <a:lt1>
          <a:srgbClr val="003300"/>
        </a:lt1>
        <a:dk2>
          <a:srgbClr val="C0C0C0"/>
        </a:dk2>
        <a:lt2>
          <a:srgbClr val="008000"/>
        </a:lt2>
        <a:accent1>
          <a:srgbClr val="99CC00"/>
        </a:accent1>
        <a:accent2>
          <a:srgbClr val="527C3A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CC33"/>
        </a:hlink>
        <a:folHlink>
          <a:srgbClr val="C1FF8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FFFFFF"/>
        </a:dk1>
        <a:lt1>
          <a:srgbClr val="000099"/>
        </a:lt1>
        <a:dk2>
          <a:srgbClr val="9FBFFF"/>
        </a:dk2>
        <a:lt2>
          <a:srgbClr val="000066"/>
        </a:lt2>
        <a:accent1>
          <a:srgbClr val="0099CC"/>
        </a:accent1>
        <a:accent2>
          <a:srgbClr val="00CC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CDE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FFFFFF"/>
        </a:dk1>
        <a:lt1>
          <a:srgbClr val="006666"/>
        </a:lt1>
        <a:dk2>
          <a:srgbClr val="FFFF99"/>
        </a:dk2>
        <a:lt2>
          <a:srgbClr val="00ACA8"/>
        </a:lt2>
        <a:accent1>
          <a:srgbClr val="0099CC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FFFFFF"/>
        </a:dk1>
        <a:lt1>
          <a:srgbClr val="800000"/>
        </a:lt1>
        <a:dk2>
          <a:srgbClr val="FFFF99"/>
        </a:dk2>
        <a:lt2>
          <a:srgbClr val="BA0023"/>
        </a:lt2>
        <a:accent1>
          <a:srgbClr val="FF6600"/>
        </a:accent1>
        <a:accent2>
          <a:srgbClr val="C5543D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575863"/>
        </a:lt1>
        <a:dk2>
          <a:srgbClr val="DDDDDD"/>
        </a:dk2>
        <a:lt2>
          <a:srgbClr val="6D776E"/>
        </a:lt2>
        <a:accent1>
          <a:srgbClr val="0099CC"/>
        </a:accent1>
        <a:accent2>
          <a:srgbClr val="939EA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00"/>
        </a:hlink>
        <a:folHlink>
          <a:srgbClr val="BD89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765E58"/>
        </a:lt1>
        <a:dk2>
          <a:srgbClr val="DDDDDD"/>
        </a:dk2>
        <a:lt2>
          <a:srgbClr val="A28A84"/>
        </a:lt2>
        <a:accent1>
          <a:srgbClr val="CC6600"/>
        </a:accent1>
        <a:accent2>
          <a:srgbClr val="CC99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00"/>
        </a:hlink>
        <a:folHlink>
          <a:srgbClr val="FFFF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AAAAC6"/>
        </a:lt1>
        <a:dk2>
          <a:srgbClr val="FFFFCC"/>
        </a:dk2>
        <a:lt2>
          <a:srgbClr val="FFFFFF"/>
        </a:lt2>
        <a:accent1>
          <a:srgbClr val="66667E"/>
        </a:accent1>
        <a:accent2>
          <a:srgbClr val="62915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00CC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esentation">
    <a:dk1>
      <a:srgbClr val="000000"/>
    </a:dk1>
    <a:lt1>
      <a:srgbClr val="C5D9ED"/>
    </a:lt1>
    <a:dk2>
      <a:srgbClr val="000000"/>
    </a:dk2>
    <a:lt2>
      <a:srgbClr val="FFFFFF"/>
    </a:lt2>
    <a:accent1>
      <a:srgbClr val="F3F6FF"/>
    </a:accent1>
    <a:accent2>
      <a:srgbClr val="33CCCC"/>
    </a:accent2>
    <a:accent3>
      <a:srgbClr val="535379"/>
    </a:accent3>
    <a:accent4>
      <a:srgbClr val="737359"/>
    </a:accent4>
    <a:accent5>
      <a:srgbClr val="939339"/>
    </a:accent5>
    <a:accent6>
      <a:srgbClr val="B3B319"/>
    </a:accent6>
    <a:hlink>
      <a:srgbClr val="0000FF"/>
    </a:hlink>
    <a:folHlink>
      <a:srgbClr val="0066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Chinese Multiplication</dc:title>
  <dc:subject/>
  <dc:creator>Karen Hancock</dc:creator>
  <cp:keywords/>
  <dc:description/>
  <cp:lastModifiedBy>apc</cp:lastModifiedBy>
  <cp:revision>0</cp:revision>
  <dcterms:created xsi:type="dcterms:W3CDTF">2019-04-18T14:58:18Z</dcterms:created>
  <dcterms:modified xsi:type="dcterms:W3CDTF">2019-04-18T14:58:46Z</dcterms:modified>
</cp:coreProperties>
</file>